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59" r:id="rId9"/>
    <p:sldId id="266" r:id="rId10"/>
    <p:sldId id="267" r:id="rId11"/>
    <p:sldId id="268" r:id="rId12"/>
    <p:sldId id="260" r:id="rId13"/>
    <p:sldId id="269" r:id="rId14"/>
    <p:sldId id="270" r:id="rId15"/>
    <p:sldId id="272" r:id="rId16"/>
    <p:sldId id="274" r:id="rId17"/>
    <p:sldId id="273" r:id="rId18"/>
    <p:sldId id="261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15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8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39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90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4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35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7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7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06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9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1C11A-6CA7-4267-81A6-E349B5F93F26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9D92-BF40-403B-984A-E09978A7B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52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372211"/>
            <a:ext cx="111944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КОСМИЧЕСКИЙ </a:t>
            </a:r>
            <a:endParaRPr lang="ru-RU" sz="8800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/>
            <a:endParaRPr lang="ru-RU" sz="8800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8800" dirty="0">
                <a:solidFill>
                  <a:schemeClr val="accent1"/>
                </a:solidFill>
                <a:latin typeface="Arial Black" panose="020B0A04020102020204" pitchFamily="34" charset="0"/>
              </a:rPr>
              <a:t>	</a:t>
            </a:r>
            <a:r>
              <a:rPr lang="ru-RU" sz="88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							КВИЗ</a:t>
            </a:r>
            <a:endParaRPr lang="ru-RU" sz="88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2872" y="4815434"/>
            <a:ext cx="3998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5B9BD5"/>
                </a:solidFill>
                <a:latin typeface="Gagalin" panose="00000500000000000000" pitchFamily="50" charset="0"/>
              </a:rPr>
              <a:t>игру разработала: </a:t>
            </a:r>
          </a:p>
          <a:p>
            <a:pPr algn="r"/>
            <a:r>
              <a:rPr lang="ru-RU" dirty="0">
                <a:solidFill>
                  <a:srgbClr val="5B9BD5"/>
                </a:solidFill>
                <a:latin typeface="Gagalin" panose="00000500000000000000" pitchFamily="50" charset="0"/>
              </a:rPr>
              <a:t>ПЕДАГОГ ДОПОЛНИТЕЛЬНОГО ОБРАЗОВАНИЯ </a:t>
            </a:r>
          </a:p>
          <a:p>
            <a:pPr algn="r"/>
            <a:r>
              <a:rPr lang="ru-RU" dirty="0">
                <a:solidFill>
                  <a:srgbClr val="5B9BD5"/>
                </a:solidFill>
                <a:latin typeface="Gagalin" panose="00000500000000000000" pitchFamily="50" charset="0"/>
              </a:rPr>
              <a:t>МБУ ДО </a:t>
            </a:r>
            <a:r>
              <a:rPr lang="ru-RU" dirty="0" err="1">
                <a:solidFill>
                  <a:srgbClr val="5B9BD5"/>
                </a:solidFill>
                <a:latin typeface="Gagalin" panose="00000500000000000000" pitchFamily="50" charset="0"/>
              </a:rPr>
              <a:t>г.Ульяновска</a:t>
            </a:r>
            <a:r>
              <a:rPr lang="ru-RU" dirty="0">
                <a:solidFill>
                  <a:srgbClr val="5B9BD5"/>
                </a:solidFill>
                <a:latin typeface="Gagalin" panose="00000500000000000000" pitchFamily="50" charset="0"/>
              </a:rPr>
              <a:t> </a:t>
            </a:r>
          </a:p>
          <a:p>
            <a:pPr algn="r"/>
            <a:r>
              <a:rPr lang="ru-RU" dirty="0">
                <a:solidFill>
                  <a:srgbClr val="5B9BD5"/>
                </a:solidFill>
                <a:latin typeface="Gagalin" panose="00000500000000000000" pitchFamily="50" charset="0"/>
              </a:rPr>
              <a:t>«ЦДТ №2»</a:t>
            </a:r>
          </a:p>
          <a:p>
            <a:pPr algn="r"/>
            <a:r>
              <a:rPr lang="ru-RU" dirty="0" err="1">
                <a:solidFill>
                  <a:srgbClr val="5B9BD5"/>
                </a:solidFill>
                <a:latin typeface="Gagalin" panose="00000500000000000000" pitchFamily="50" charset="0"/>
              </a:rPr>
              <a:t>Лычкина</a:t>
            </a:r>
            <a:r>
              <a:rPr lang="ru-RU" dirty="0">
                <a:solidFill>
                  <a:srgbClr val="5B9BD5"/>
                </a:solidFill>
                <a:latin typeface="Gagalin" panose="00000500000000000000" pitchFamily="50" charset="0"/>
              </a:rPr>
              <a:t> Татьяна Павловна</a:t>
            </a:r>
          </a:p>
        </p:txBody>
      </p:sp>
    </p:spTree>
    <p:extLst>
      <p:ext uri="{BB962C8B-B14F-4D97-AF65-F5344CB8AC3E}">
        <p14:creationId xmlns:p14="http://schemas.microsoft.com/office/powerpoint/2010/main" val="3305681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983672"/>
            <a:ext cx="10016837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34291"/>
            <a:ext cx="9504218" cy="51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1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655" y="858982"/>
            <a:ext cx="828501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III </a:t>
            </a:r>
            <a:r>
              <a:rPr lang="ru-RU" sz="19900" b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тур</a:t>
            </a:r>
            <a:endParaRPr lang="en-US" sz="19900" b="1" dirty="0" smtClean="0">
              <a:solidFill>
                <a:schemeClr val="accent4"/>
              </a:solidFill>
              <a:cs typeface="Andalus" panose="02020603050405020304" pitchFamily="18" charset="-78"/>
            </a:endParaRPr>
          </a:p>
          <a:p>
            <a:pPr algn="ctr"/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«Ассоциация»</a:t>
            </a:r>
            <a:endParaRPr lang="ru-RU" sz="9600" b="1" i="1" dirty="0">
              <a:solidFill>
                <a:schemeClr val="accent4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1422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782" y="4696692"/>
            <a:ext cx="8215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Прослушайте музыкальный фрагмент и запишите из какого он мультфильма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Земляне - рингтон-трава у дома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00" end="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8182" y="2133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1" y="337625"/>
            <a:ext cx="10832123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782" y="4696692"/>
            <a:ext cx="8215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Прослушайте музыкальный фрагмент и запишите из какого он фильма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tar Wars для звонка - Дарт Вейдер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11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8182" y="2625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782" y="4696692"/>
            <a:ext cx="8215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Прослушайте музыкальный фрагмент и запишите его исполнителя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JONY - Комета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16" end="12100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674" y="2043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782" y="4696692"/>
            <a:ext cx="8215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Прослушайте музыкальный фрагмент и продолжите фразу из песни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Dj Slava - Будь готов, всегда готов, как Гагарин и Титов(лагерь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00" end="18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3569" y="2237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7019" y="748635"/>
            <a:ext cx="9047018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IV </a:t>
            </a:r>
            <a:r>
              <a:rPr lang="ru-RU" sz="19900" b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тур</a:t>
            </a:r>
            <a:endParaRPr lang="en-US" sz="19900" b="1" dirty="0" smtClean="0">
              <a:solidFill>
                <a:schemeClr val="accent4"/>
              </a:solidFill>
              <a:cs typeface="Andalus" panose="02020603050405020304" pitchFamily="18" charset="-78"/>
            </a:endParaRPr>
          </a:p>
          <a:p>
            <a:pPr algn="ctr"/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«Счастливый случай»</a:t>
            </a:r>
            <a:endParaRPr lang="ru-RU" sz="9600" b="1" i="1" dirty="0">
              <a:solidFill>
                <a:schemeClr val="accent4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3979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1" y="2028616"/>
            <a:ext cx="9988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Как называется явление, когда все планеты Солнечной системы выстраиваются в одну линию? 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4618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618" y="290945"/>
            <a:ext cx="1192876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Правила игры:</a:t>
            </a:r>
          </a:p>
          <a:p>
            <a:pPr algn="just"/>
            <a:endParaRPr lang="ru-RU" sz="2400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В интеллектуальной игре  4 тура. </a:t>
            </a:r>
          </a:p>
          <a:p>
            <a:pPr algn="just"/>
            <a:endParaRPr lang="ru-RU" sz="2400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Вопросы задаются ведущим и дублируются на экране. </a:t>
            </a:r>
          </a:p>
          <a:p>
            <a:pPr algn="just"/>
            <a:endParaRPr lang="ru-RU" sz="2400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Ответы на вопросы команды вносят в специальный бланк. </a:t>
            </a:r>
          </a:p>
          <a:p>
            <a:pPr algn="just"/>
            <a:endParaRPr lang="ru-RU" sz="2400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По окончании каждого тура бланки забирает счетная комиссия на проверку, а ведущий оглашает правильные ответы. </a:t>
            </a:r>
          </a:p>
          <a:p>
            <a:pPr algn="just"/>
            <a:endParaRPr lang="ru-RU" sz="2000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Командам запрещается пользоваться различными устройствами для поиска ответов. В случае нарушения этого правила - команда получает штраф -10 баллов.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11529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75" y="2705725"/>
            <a:ext cx="9988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Когда 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Земля ближе к Солнцу — зимой или летом? 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7829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1" y="2028616"/>
            <a:ext cx="9988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Как называется индивидуальное 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герметичное снаряжение космонавта? 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78630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71151"/>
            <a:ext cx="9988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Сколько 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планет насчитывает Солнечная система?   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8179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535053"/>
            <a:ext cx="9988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Что 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означают названия планет Солнечной системы?    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98213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489" y="2113022"/>
            <a:ext cx="99880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ОТВЕТЫ</a:t>
            </a:r>
            <a:endParaRPr lang="ru-RU" sz="287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14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6109" y="900546"/>
            <a:ext cx="7038109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 </a:t>
            </a:r>
            <a:r>
              <a:rPr lang="ru-RU" sz="19900" b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тур</a:t>
            </a:r>
            <a:endParaRPr lang="en-US" sz="19900" b="1" dirty="0" smtClean="0">
              <a:solidFill>
                <a:schemeClr val="accent4"/>
              </a:solidFill>
              <a:cs typeface="Andalus" panose="02020603050405020304" pitchFamily="18" charset="-78"/>
            </a:endParaRPr>
          </a:p>
          <a:p>
            <a:pPr algn="ctr"/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«Разминка»</a:t>
            </a:r>
            <a:endParaRPr lang="ru-RU" sz="9600" b="1" i="1" dirty="0">
              <a:solidFill>
                <a:schemeClr val="accent4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203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72" y="239152"/>
            <a:ext cx="5458691" cy="5880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5914" y="6161649"/>
            <a:ext cx="7090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Валентина Терешкова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70" y="0"/>
            <a:ext cx="8595361" cy="62741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5999" y="6274191"/>
            <a:ext cx="7793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Юрий Гагарин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58" y="0"/>
            <a:ext cx="5006600" cy="6133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6247" y="6234147"/>
            <a:ext cx="566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Сергей Королёв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73" y="0"/>
            <a:ext cx="9387254" cy="6316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1194" y="6316394"/>
            <a:ext cx="656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Сергей Рязанский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5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6109" y="900546"/>
            <a:ext cx="7038109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 </a:t>
            </a:r>
            <a:r>
              <a:rPr lang="ru-RU" sz="19900" b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тур</a:t>
            </a:r>
            <a:endParaRPr lang="en-US" sz="19900" b="1" dirty="0" smtClean="0">
              <a:solidFill>
                <a:schemeClr val="accent4"/>
              </a:solidFill>
              <a:cs typeface="Andalus" panose="02020603050405020304" pitchFamily="18" charset="-78"/>
            </a:endParaRPr>
          </a:p>
          <a:p>
            <a:pPr algn="ctr"/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«Разминка»</a:t>
            </a:r>
            <a:endParaRPr lang="ru-RU" sz="9600" b="1" i="1" dirty="0">
              <a:solidFill>
                <a:schemeClr val="accent4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2934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636" y="997528"/>
            <a:ext cx="907472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II</a:t>
            </a:r>
            <a:r>
              <a:rPr lang="en-US" sz="19900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ru-RU" sz="19900" b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тур</a:t>
            </a:r>
            <a:endParaRPr lang="en-US" sz="19900" b="1" dirty="0" smtClean="0">
              <a:solidFill>
                <a:schemeClr val="accent4"/>
              </a:solidFill>
              <a:cs typeface="Andalus" panose="02020603050405020304" pitchFamily="18" charset="-78"/>
            </a:endParaRPr>
          </a:p>
          <a:p>
            <a:pPr algn="ctr"/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«</a:t>
            </a:r>
            <a:r>
              <a:rPr lang="ru-RU" sz="9600" b="1" i="1" dirty="0" err="1" smtClean="0">
                <a:solidFill>
                  <a:schemeClr val="accent4"/>
                </a:solidFill>
                <a:cs typeface="Andalus" panose="02020603050405020304" pitchFamily="18" charset="-78"/>
              </a:rPr>
              <a:t>Косморебусы</a:t>
            </a:r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»</a:t>
            </a:r>
            <a:endParaRPr lang="ru-RU" sz="9600" b="1" i="1" dirty="0">
              <a:solidFill>
                <a:schemeClr val="accent4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94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1" y="226149"/>
            <a:ext cx="9906000" cy="5569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2018" y="5950634"/>
            <a:ext cx="7230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КОСМОС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2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983672"/>
            <a:ext cx="10016837" cy="4890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0774" y="6135331"/>
            <a:ext cx="79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СОЗВЕЗДИЕ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34291"/>
            <a:ext cx="9504218" cy="5140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3450" y="6143430"/>
            <a:ext cx="6175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МЕТЕОРИТ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655" y="858982"/>
            <a:ext cx="828501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III </a:t>
            </a:r>
            <a:r>
              <a:rPr lang="ru-RU" sz="19900" b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тур</a:t>
            </a:r>
            <a:endParaRPr lang="en-US" sz="19900" b="1" dirty="0" smtClean="0">
              <a:solidFill>
                <a:schemeClr val="accent4"/>
              </a:solidFill>
              <a:cs typeface="Andalus" panose="02020603050405020304" pitchFamily="18" charset="-78"/>
            </a:endParaRPr>
          </a:p>
          <a:p>
            <a:pPr algn="ctr"/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«Ассоциация»</a:t>
            </a:r>
            <a:endParaRPr lang="ru-RU" sz="9600" b="1" i="1" dirty="0">
              <a:solidFill>
                <a:schemeClr val="accent4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46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909" y="6061258"/>
            <a:ext cx="821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Мультфильм «Ну, погоди!»</a:t>
            </a:r>
            <a:endParaRPr lang="ru-RU" sz="36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Волк в полёте. Земля в иллюминаторе - Ну, погод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72" y="412297"/>
            <a:ext cx="10056055" cy="5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0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8" y="323557"/>
            <a:ext cx="10100603" cy="5613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2725" y="5970732"/>
            <a:ext cx="8813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Фильм о первом человеке в открытом космосе «ВРЕМЯ ПЕРВЫХ»</a:t>
            </a:r>
            <a:endParaRPr lang="ru-RU" sz="24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9222" y="5554822"/>
            <a:ext cx="821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к/ф «Звездные войны»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tar Wars для звонка - Дарт Вейдер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11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474" y="109205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07" y="751663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8127" y="6066125"/>
            <a:ext cx="821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Jony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- «Комета»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JONY - Комета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16" end="12100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711" y="1058807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98" y="166895"/>
            <a:ext cx="5703277" cy="57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2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8717" y="5484482"/>
            <a:ext cx="8215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«Будь готов, ВСЕГДА ГОТОВ, как Гагарин и Титов»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Dj Slava - Будь готов, всегда готов, как Гагарин и Титов(лагерь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00" end="16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305" y="1433946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17" y="332779"/>
            <a:ext cx="8250262" cy="481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9" y="1"/>
            <a:ext cx="61652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7019" y="748635"/>
            <a:ext cx="9047018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IV </a:t>
            </a:r>
            <a:r>
              <a:rPr lang="ru-RU" sz="19900" b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тур</a:t>
            </a:r>
            <a:endParaRPr lang="en-US" sz="19900" b="1" dirty="0" smtClean="0">
              <a:solidFill>
                <a:schemeClr val="accent4"/>
              </a:solidFill>
              <a:cs typeface="Andalus" panose="02020603050405020304" pitchFamily="18" charset="-78"/>
            </a:endParaRPr>
          </a:p>
          <a:p>
            <a:pPr algn="ctr"/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«Счастливый случай»</a:t>
            </a:r>
            <a:endParaRPr lang="ru-RU" sz="9600" b="1" i="1" dirty="0">
              <a:solidFill>
                <a:schemeClr val="accent4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78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3" y="1479976"/>
            <a:ext cx="9988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Как называется явление, когда все планеты Солнечной системы выстраиваются в одну линию? </a:t>
            </a:r>
            <a:endParaRPr lang="ru-RU" sz="44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ru-RU" sz="44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Ответ: Парад планет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10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75" y="2705725"/>
            <a:ext cx="9988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Когда 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Земля ближе к Солнцу — зимой или летом? </a:t>
            </a:r>
            <a:endParaRPr lang="ru-RU" sz="44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ru-RU" sz="4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Ответ: зимой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786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1" y="2028616"/>
            <a:ext cx="99880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Как называется индивидуальное 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герметичное снаряжение космонавта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  <a:p>
            <a:endParaRPr lang="ru-RU" sz="44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Ответ: скафандр  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0241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013354"/>
            <a:ext cx="9988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Сколько 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планет насчитывает Солнечная система?  </a:t>
            </a:r>
            <a:endParaRPr lang="ru-RU" sz="44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just"/>
            <a:endParaRPr lang="ru-RU" sz="44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just"/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Ответ: 9 </a:t>
            </a:r>
            <a:endParaRPr lang="ru-RU" sz="7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26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50" y="959471"/>
            <a:ext cx="998806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Что 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означают названия планет Солнечной системы? </a:t>
            </a:r>
            <a:endParaRPr lang="ru-RU" sz="44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Ответ</a:t>
            </a:r>
            <a:r>
              <a:rPr lang="ru-RU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:  </a:t>
            </a:r>
            <a:r>
              <a:rPr lang="ru-RU" sz="2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За исключением Земли, все планеты в Солнечной системе были названы в честь богов и богинь греческой и римской мифологии. Плутон был богом подземного царства, Меркурий был посланцем богов, Венера была богиней любви и красоты. Уран, единственная планета, названная в честь греческого бога, был богом неба. Сатурн был римским богом сельского хозяйства, Марс был богом войны; Юпитер, самая большая планета в нашей Солнечной системе, был назван в честь правителя богов, а Нептун был богом </a:t>
            </a:r>
            <a:r>
              <a:rPr lang="ru-RU" sz="2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моря  </a:t>
            </a:r>
            <a:endParaRPr lang="ru-RU" sz="22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426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6" y="0"/>
            <a:ext cx="955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57" y="0"/>
            <a:ext cx="5098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8636" y="997528"/>
            <a:ext cx="907472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II</a:t>
            </a:r>
            <a:r>
              <a:rPr lang="en-US" sz="19900" dirty="0" smtClean="0">
                <a:solidFill>
                  <a:schemeClr val="accent4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ru-RU" sz="19900" b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тур</a:t>
            </a:r>
            <a:endParaRPr lang="en-US" sz="19900" b="1" dirty="0" smtClean="0">
              <a:solidFill>
                <a:schemeClr val="accent4"/>
              </a:solidFill>
              <a:cs typeface="Andalus" panose="02020603050405020304" pitchFamily="18" charset="-78"/>
            </a:endParaRPr>
          </a:p>
          <a:p>
            <a:pPr algn="ctr"/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«</a:t>
            </a:r>
            <a:r>
              <a:rPr lang="ru-RU" sz="9600" b="1" i="1" dirty="0" err="1" smtClean="0">
                <a:solidFill>
                  <a:schemeClr val="accent4"/>
                </a:solidFill>
                <a:cs typeface="Andalus" panose="02020603050405020304" pitchFamily="18" charset="-78"/>
              </a:rPr>
              <a:t>Косморебусы</a:t>
            </a:r>
            <a:r>
              <a:rPr lang="ru-RU" sz="9600" b="1" i="1" dirty="0" smtClean="0">
                <a:solidFill>
                  <a:schemeClr val="accent4"/>
                </a:solidFill>
                <a:cs typeface="Andalus" panose="02020603050405020304" pitchFamily="18" charset="-78"/>
              </a:rPr>
              <a:t>»</a:t>
            </a:r>
            <a:endParaRPr lang="ru-RU" sz="9600" b="1" i="1" dirty="0">
              <a:solidFill>
                <a:schemeClr val="accent4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2340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845127"/>
            <a:ext cx="9906000" cy="55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400</Words>
  <Application>Microsoft Office PowerPoint</Application>
  <PresentationFormat>Широкоэкранный</PresentationFormat>
  <Paragraphs>71</Paragraphs>
  <Slides>45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Aharoni</vt:lpstr>
      <vt:lpstr>Andalus</vt:lpstr>
      <vt:lpstr>Arial</vt:lpstr>
      <vt:lpstr>Arial Black</vt:lpstr>
      <vt:lpstr>Calibri</vt:lpstr>
      <vt:lpstr>Calibri Light</vt:lpstr>
      <vt:lpstr>Gagalin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rt1</cp:lastModifiedBy>
  <cp:revision>10</cp:revision>
  <dcterms:created xsi:type="dcterms:W3CDTF">2023-04-11T16:57:22Z</dcterms:created>
  <dcterms:modified xsi:type="dcterms:W3CDTF">2023-12-18T18:03:52Z</dcterms:modified>
</cp:coreProperties>
</file>