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64" r:id="rId5"/>
    <p:sldId id="260" r:id="rId6"/>
    <p:sldId id="265" r:id="rId7"/>
    <p:sldId id="261" r:id="rId8"/>
    <p:sldId id="266" r:id="rId9"/>
    <p:sldId id="272" r:id="rId10"/>
    <p:sldId id="262" r:id="rId11"/>
    <p:sldId id="268" r:id="rId12"/>
    <p:sldId id="263" r:id="rId13"/>
    <p:sldId id="267" r:id="rId14"/>
    <p:sldId id="273" r:id="rId15"/>
    <p:sldId id="274" r:id="rId16"/>
    <p:sldId id="275" r:id="rId17"/>
    <p:sldId id="27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FFFF"/>
    <a:srgbClr val="FF0000"/>
    <a:srgbClr val="FFFF00"/>
    <a:srgbClr val="FF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2537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98EB-C346-4753-8465-4CAE2A42C4FC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3D47-9262-4C81-A5FD-9F6E1E4D3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22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98EB-C346-4753-8465-4CAE2A42C4FC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3D47-9262-4C81-A5FD-9F6E1E4D3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2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98EB-C346-4753-8465-4CAE2A42C4FC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3D47-9262-4C81-A5FD-9F6E1E4D3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98EB-C346-4753-8465-4CAE2A42C4FC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3D47-9262-4C81-A5FD-9F6E1E4D3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16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98EB-C346-4753-8465-4CAE2A42C4FC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3D47-9262-4C81-A5FD-9F6E1E4D3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01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98EB-C346-4753-8465-4CAE2A42C4FC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3D47-9262-4C81-A5FD-9F6E1E4D3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88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98EB-C346-4753-8465-4CAE2A42C4FC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3D47-9262-4C81-A5FD-9F6E1E4D3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88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98EB-C346-4753-8465-4CAE2A42C4FC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3D47-9262-4C81-A5FD-9F6E1E4D3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1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98EB-C346-4753-8465-4CAE2A42C4FC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3D47-9262-4C81-A5FD-9F6E1E4D3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48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98EB-C346-4753-8465-4CAE2A42C4FC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3D47-9262-4C81-A5FD-9F6E1E4D3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49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98EB-C346-4753-8465-4CAE2A42C4FC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3D47-9262-4C81-A5FD-9F6E1E4D3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02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B98EB-C346-4753-8465-4CAE2A42C4FC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A3D47-9262-4C81-A5FD-9F6E1E4D3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97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9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2537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4591" y="673184"/>
            <a:ext cx="11823030" cy="3802563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Интерактивная игра</a:t>
            </a:r>
            <a:br>
              <a:rPr lang="ru-RU" sz="8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8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«</a:t>
            </a:r>
            <a:r>
              <a:rPr lang="ru-RU" sz="80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М</a:t>
            </a:r>
            <a:r>
              <a:rPr lang="ru-RU" sz="8000" b="1" dirty="0" smtClean="0">
                <a:solidFill>
                  <a:srgbClr val="00CC00"/>
                </a:solidFill>
                <a:latin typeface="Arial Black" panose="020B0A04020102020204" pitchFamily="34" charset="0"/>
              </a:rPr>
              <a:t>У</a:t>
            </a:r>
            <a:r>
              <a:rPr lang="ru-RU" sz="80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З</a:t>
            </a:r>
            <a:r>
              <a:rPr lang="ru-RU" sz="8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</a:t>
            </a:r>
            <a:r>
              <a:rPr lang="ru-RU" sz="8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К</a:t>
            </a:r>
            <a:r>
              <a:rPr lang="ru-RU" sz="8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</a:t>
            </a:r>
            <a:r>
              <a:rPr lang="ru-RU" sz="8000" b="1" dirty="0" smtClean="0">
                <a:solidFill>
                  <a:srgbClr val="00FFFF"/>
                </a:solidFill>
                <a:latin typeface="Arial Black" panose="020B0A04020102020204" pitchFamily="34" charset="0"/>
              </a:rPr>
              <a:t>И</a:t>
            </a:r>
            <a:r>
              <a:rPr lang="ru-RU" sz="8000" b="1" dirty="0" smtClean="0">
                <a:solidFill>
                  <a:srgbClr val="00CC00"/>
                </a:solidFill>
                <a:latin typeface="Arial Black" panose="020B0A04020102020204" pitchFamily="34" charset="0"/>
              </a:rPr>
              <a:t>З</a:t>
            </a:r>
            <a:r>
              <a:rPr lang="ru-RU" sz="8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»</a:t>
            </a:r>
            <a:endParaRPr lang="ru-RU" sz="8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72240" y="5103674"/>
            <a:ext cx="3753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Gagalin" panose="00000500000000000000" pitchFamily="50" charset="0"/>
              </a:rPr>
              <a:t>игру разработала: 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Gagalin" panose="00000500000000000000" pitchFamily="50" charset="0"/>
              </a:rPr>
              <a:t>ПЕДАГОГ ДОПОЛНИТЕЛЬНОГО ОБРАЗОВАНИЯ 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Gagalin" panose="00000500000000000000" pitchFamily="50" charset="0"/>
              </a:rPr>
              <a:t>МБУ ДО </a:t>
            </a:r>
            <a:r>
              <a:rPr lang="ru-RU" dirty="0" err="1">
                <a:solidFill>
                  <a:schemeClr val="bg1"/>
                </a:solidFill>
                <a:latin typeface="Gagalin" panose="00000500000000000000" pitchFamily="50" charset="0"/>
              </a:rPr>
              <a:t>г.Ульяновска</a:t>
            </a:r>
            <a:r>
              <a:rPr lang="ru-RU" dirty="0">
                <a:solidFill>
                  <a:schemeClr val="bg1"/>
                </a:solidFill>
                <a:latin typeface="Gagalin" panose="00000500000000000000" pitchFamily="50" charset="0"/>
              </a:rPr>
              <a:t> 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Gagalin" panose="00000500000000000000" pitchFamily="50" charset="0"/>
              </a:rPr>
              <a:t>«ЦДТ №2»</a:t>
            </a:r>
          </a:p>
          <a:p>
            <a:pPr algn="r"/>
            <a:r>
              <a:rPr lang="ru-RU" dirty="0" err="1">
                <a:solidFill>
                  <a:schemeClr val="bg1"/>
                </a:solidFill>
                <a:latin typeface="Gagalin" panose="00000500000000000000" pitchFamily="50" charset="0"/>
              </a:rPr>
              <a:t>Лычкина</a:t>
            </a:r>
            <a:r>
              <a:rPr lang="ru-RU" dirty="0">
                <a:solidFill>
                  <a:schemeClr val="bg1"/>
                </a:solidFill>
                <a:latin typeface="Gagalin" panose="00000500000000000000" pitchFamily="50" charset="0"/>
              </a:rPr>
              <a:t> Татьяна Павловна</a:t>
            </a:r>
          </a:p>
        </p:txBody>
      </p:sp>
    </p:spTree>
    <p:extLst>
      <p:ext uri="{BB962C8B-B14F-4D97-AF65-F5344CB8AC3E}">
        <p14:creationId xmlns:p14="http://schemas.microsoft.com/office/powerpoint/2010/main" val="253325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55713"/>
            <a:ext cx="9144000" cy="8501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Отгадайте персонажей</a:t>
            </a:r>
            <a:endParaRPr lang="ru-RU" b="1" dirty="0">
              <a:solidFill>
                <a:schemeClr val="bg2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754" y="1149531"/>
            <a:ext cx="12161520" cy="3762103"/>
          </a:xfrm>
        </p:spPr>
        <p:txBody>
          <a:bodyPr>
            <a:normAutofit/>
          </a:bodyPr>
          <a:lstStyle/>
          <a:p>
            <a:endParaRPr lang="ru-RU" sz="16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52" y="1366972"/>
            <a:ext cx="9000308" cy="520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1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131" y="1358428"/>
            <a:ext cx="6132217" cy="43024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" y="535579"/>
            <a:ext cx="12161520" cy="418012"/>
          </a:xfrm>
        </p:spPr>
        <p:txBody>
          <a:bodyPr>
            <a:no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Тимон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пумба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мультфильма «Король лев»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Тимон и Пумба — Русская заставка (www.lightaudio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059" y="343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55713"/>
            <a:ext cx="9144000" cy="8501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Отгадайте персонажей</a:t>
            </a:r>
            <a:endParaRPr lang="ru-RU" b="1" dirty="0">
              <a:solidFill>
                <a:schemeClr val="bg2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754" y="1149531"/>
            <a:ext cx="12161520" cy="3762103"/>
          </a:xfrm>
        </p:spPr>
        <p:txBody>
          <a:bodyPr>
            <a:normAutofit/>
          </a:bodyPr>
          <a:lstStyle/>
          <a:p>
            <a:endParaRPr lang="ru-RU" sz="16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27" y="1332411"/>
            <a:ext cx="6269373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0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88" y="1360840"/>
            <a:ext cx="6376452" cy="482019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754" y="423390"/>
            <a:ext cx="12161520" cy="587827"/>
          </a:xfrm>
        </p:spPr>
        <p:txBody>
          <a:bodyPr>
            <a:noAutofit/>
          </a:bodyPr>
          <a:lstStyle/>
          <a:p>
            <a:pPr lvl="0"/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Фея-крестная из мультфильма «</a:t>
            </a:r>
            <a:r>
              <a:rPr lang="ru-RU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Шрек</a:t>
            </a: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Фея-крестная — Я жду героя (www.lightaudio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165" y="539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1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92057"/>
            <a:ext cx="9144000" cy="2387600"/>
          </a:xfrm>
        </p:spPr>
        <p:txBody>
          <a:bodyPr/>
          <a:lstStyle/>
          <a:p>
            <a:r>
              <a:rPr lang="ru-RU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3 раунд</a:t>
            </a:r>
            <a:endParaRPr lang="ru-RU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«</a:t>
            </a:r>
            <a:r>
              <a:rPr lang="ru-RU" sz="4800" dirty="0">
                <a:solidFill>
                  <a:schemeClr val="bg2"/>
                </a:solidFill>
                <a:latin typeface="Arial Black" panose="020B0A04020102020204" pitchFamily="34" charset="0"/>
              </a:rPr>
              <a:t>УГАДАЙ ПЕСНЮ ПО НОТАМ</a:t>
            </a:r>
            <a:r>
              <a:rPr lang="ru-RU" sz="48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»</a:t>
            </a:r>
            <a:endParaRPr lang="ru-RU" sz="4800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Где логика — Правильный ответ (www.lightaudio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76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4424" y="387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1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754" y="1149531"/>
            <a:ext cx="12161520" cy="3762103"/>
          </a:xfrm>
        </p:spPr>
        <p:txBody>
          <a:bodyPr>
            <a:normAutofit/>
          </a:bodyPr>
          <a:lstStyle/>
          <a:p>
            <a:endParaRPr lang="ru-RU" sz="16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Кра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0199" y="539931"/>
            <a:ext cx="609600" cy="6096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01111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Анимированный фон. МУЗЫКА НОТЫ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5198" y="1005151"/>
            <a:ext cx="9384632" cy="489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754" y="423390"/>
            <a:ext cx="12161520" cy="587827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NILETTO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feat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Клава Кока-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Краш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24" y="1264319"/>
            <a:ext cx="8678779" cy="4992103"/>
          </a:xfrm>
          <a:prstGeom prst="rect">
            <a:avLst/>
          </a:prstGeom>
        </p:spPr>
      </p:pic>
      <p:pic>
        <p:nvPicPr>
          <p:cNvPr id="6" name="Клава Кока, NILETTO — Краш (www.lightaudio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9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474" y="412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16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92057"/>
            <a:ext cx="9144000" cy="2387600"/>
          </a:xfrm>
        </p:spPr>
        <p:txBody>
          <a:bodyPr/>
          <a:lstStyle/>
          <a:p>
            <a:r>
              <a:rPr lang="ru-RU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1 раунд</a:t>
            </a:r>
            <a:endParaRPr lang="ru-RU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«ОТГАДАЙ ПЕСНЮ»</a:t>
            </a:r>
            <a:endParaRPr lang="ru-RU" sz="4800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Где логика — Правильный ответ (www.lightaudio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76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4424" y="387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8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55713"/>
            <a:ext cx="9144000" cy="8501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песню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754" y="1149531"/>
            <a:ext cx="12161520" cy="3762103"/>
          </a:xfrm>
        </p:spPr>
        <p:txBody>
          <a:bodyPr>
            <a:normAutofit fontScale="92500" lnSpcReduction="20000"/>
          </a:bodyPr>
          <a:lstStyle/>
          <a:p>
            <a:endParaRPr lang="ru-RU" sz="16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ru-RU" sz="1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617" y="1672046"/>
            <a:ext cx="4151811" cy="3879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86" y="1672046"/>
            <a:ext cx="4631563" cy="3814354"/>
          </a:xfrm>
          <a:prstGeom prst="rect">
            <a:avLst/>
          </a:prstGeom>
        </p:spPr>
      </p:pic>
      <p:pic>
        <p:nvPicPr>
          <p:cNvPr id="6" name="OST Где Логика TVShov — Фон на вопрос (www.lightaudio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204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754" y="1149531"/>
            <a:ext cx="12161520" cy="376210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Dead blonde –</a:t>
            </a:r>
            <a:r>
              <a:rPr lang="ru-RU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 на девятке</a:t>
            </a:r>
          </a:p>
          <a:p>
            <a:endParaRPr lang="ru-RU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65" y="1984514"/>
            <a:ext cx="6601097" cy="3985213"/>
          </a:xfrm>
          <a:prstGeom prst="rect">
            <a:avLst/>
          </a:prstGeom>
        </p:spPr>
      </p:pic>
      <p:pic>
        <p:nvPicPr>
          <p:cNvPr id="7" name="Мальчик_На_Девятк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871" y="539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0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55713"/>
            <a:ext cx="9144000" cy="8501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песню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754" y="1149531"/>
            <a:ext cx="12161520" cy="3762103"/>
          </a:xfrm>
        </p:spPr>
        <p:txBody>
          <a:bodyPr>
            <a:normAutofit/>
          </a:bodyPr>
          <a:lstStyle/>
          <a:p>
            <a:endParaRPr lang="ru-RU" sz="16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51" y="1672046"/>
            <a:ext cx="3713117" cy="28999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20" y="1089115"/>
            <a:ext cx="4390209" cy="38829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32" y="1005841"/>
            <a:ext cx="439146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754" y="1149531"/>
            <a:ext cx="12161520" cy="3762103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Дима Билан - Молния</a:t>
            </a:r>
          </a:p>
          <a:p>
            <a:endParaRPr lang="ru-RU" sz="40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57" y="2012257"/>
            <a:ext cx="5780314" cy="4088098"/>
          </a:xfrm>
          <a:prstGeom prst="rect">
            <a:avLst/>
          </a:prstGeom>
        </p:spPr>
      </p:pic>
      <p:pic>
        <p:nvPicPr>
          <p:cNvPr id="5" name="молн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636" y="434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2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55713"/>
            <a:ext cx="9144000" cy="8501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Отгадайте песню</a:t>
            </a:r>
            <a:endParaRPr lang="ru-RU" b="1" dirty="0">
              <a:solidFill>
                <a:schemeClr val="bg2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754" y="1149531"/>
            <a:ext cx="12161520" cy="3762103"/>
          </a:xfrm>
        </p:spPr>
        <p:txBody>
          <a:bodyPr>
            <a:normAutofit/>
          </a:bodyPr>
          <a:lstStyle/>
          <a:p>
            <a:endParaRPr lang="ru-RU" sz="16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9" y="2364375"/>
            <a:ext cx="3361509" cy="33963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82" y="2364375"/>
            <a:ext cx="4585063" cy="29859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9" t="9714" b="13523"/>
          <a:stretch/>
        </p:blipFill>
        <p:spPr>
          <a:xfrm>
            <a:off x="9257756" y="2005146"/>
            <a:ext cx="2820488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3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754" y="1149531"/>
            <a:ext cx="12161520" cy="376210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Егор Шип - Диор</a:t>
            </a:r>
            <a:endParaRPr lang="ru-RU" sz="40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57" y="2103119"/>
            <a:ext cx="7341325" cy="4180115"/>
          </a:xfrm>
          <a:prstGeom prst="rect">
            <a:avLst/>
          </a:prstGeom>
        </p:spPr>
      </p:pic>
      <p:pic>
        <p:nvPicPr>
          <p:cNvPr id="5" name="егор шип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953" y="259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7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92057"/>
            <a:ext cx="9144000" cy="2387600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  <a:latin typeface="Arial Black" panose="020B0A04020102020204" pitchFamily="34" charset="0"/>
              </a:rPr>
              <a:t>2</a:t>
            </a:r>
            <a:r>
              <a:rPr lang="ru-RU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 раунд</a:t>
            </a:r>
            <a:endParaRPr lang="ru-RU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«</a:t>
            </a:r>
            <a:r>
              <a:rPr lang="ru-RU" sz="4800" dirty="0">
                <a:solidFill>
                  <a:schemeClr val="bg2"/>
                </a:solidFill>
                <a:latin typeface="Arial Black" panose="020B0A04020102020204" pitchFamily="34" charset="0"/>
              </a:rPr>
              <a:t>УГАДАЙ ПЕРСОНАЖА МУЛЬТФИЛЬМА</a:t>
            </a:r>
            <a:r>
              <a:rPr lang="ru-RU" sz="48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»</a:t>
            </a:r>
            <a:endParaRPr lang="ru-RU" sz="4800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Где логика — Правильный ответ (www.lightaudio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76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4424" y="387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8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86</Words>
  <Application>Microsoft Office PowerPoint</Application>
  <PresentationFormat>Широкоэкранный</PresentationFormat>
  <Paragraphs>25</Paragraphs>
  <Slides>17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Gagalin</vt:lpstr>
      <vt:lpstr>Times New Roman</vt:lpstr>
      <vt:lpstr>Тема Office</vt:lpstr>
      <vt:lpstr>Интерактивная игра «МУЗ-КВИЗ»</vt:lpstr>
      <vt:lpstr>1 раунд</vt:lpstr>
      <vt:lpstr>Отгадайте песню</vt:lpstr>
      <vt:lpstr>Презентация PowerPoint</vt:lpstr>
      <vt:lpstr>Отгадайте песню</vt:lpstr>
      <vt:lpstr>Презентация PowerPoint</vt:lpstr>
      <vt:lpstr>Отгадайте песню</vt:lpstr>
      <vt:lpstr>Презентация PowerPoint</vt:lpstr>
      <vt:lpstr>2 раунд</vt:lpstr>
      <vt:lpstr>Отгадайте персонажей</vt:lpstr>
      <vt:lpstr>Презентация PowerPoint</vt:lpstr>
      <vt:lpstr>Отгадайте персонажей</vt:lpstr>
      <vt:lpstr>Презентация PowerPoint</vt:lpstr>
      <vt:lpstr>3 раунд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rt1</dc:creator>
  <cp:lastModifiedBy>rt1</cp:lastModifiedBy>
  <cp:revision>24</cp:revision>
  <dcterms:created xsi:type="dcterms:W3CDTF">2022-10-12T06:13:11Z</dcterms:created>
  <dcterms:modified xsi:type="dcterms:W3CDTF">2023-12-18T18:05:11Z</dcterms:modified>
</cp:coreProperties>
</file>