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1" r:id="rId4"/>
    <p:sldId id="269" r:id="rId5"/>
    <p:sldId id="270" r:id="rId6"/>
    <p:sldId id="259" r:id="rId7"/>
    <p:sldId id="271" r:id="rId8"/>
    <p:sldId id="272" r:id="rId9"/>
    <p:sldId id="260" r:id="rId10"/>
    <p:sldId id="273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0B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66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E8C4D-05B4-4EFF-996E-173AEEB409E3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B05ED-DD48-4EC1-B8CD-81BDC9A06A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0089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E8C4D-05B4-4EFF-996E-173AEEB409E3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B05ED-DD48-4EC1-B8CD-81BDC9A06A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5543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E8C4D-05B4-4EFF-996E-173AEEB409E3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B05ED-DD48-4EC1-B8CD-81BDC9A06A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9970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E8C4D-05B4-4EFF-996E-173AEEB409E3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B05ED-DD48-4EC1-B8CD-81BDC9A06A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5676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E8C4D-05B4-4EFF-996E-173AEEB409E3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B05ED-DD48-4EC1-B8CD-81BDC9A06A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3179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E8C4D-05B4-4EFF-996E-173AEEB409E3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B05ED-DD48-4EC1-B8CD-81BDC9A06A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2024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E8C4D-05B4-4EFF-996E-173AEEB409E3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B05ED-DD48-4EC1-B8CD-81BDC9A06A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38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E8C4D-05B4-4EFF-996E-173AEEB409E3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B05ED-DD48-4EC1-B8CD-81BDC9A06A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5201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E8C4D-05B4-4EFF-996E-173AEEB409E3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B05ED-DD48-4EC1-B8CD-81BDC9A06A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5488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E8C4D-05B4-4EFF-996E-173AEEB409E3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B05ED-DD48-4EC1-B8CD-81BDC9A06A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5358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E8C4D-05B4-4EFF-996E-173AEEB409E3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B05ED-DD48-4EC1-B8CD-81BDC9A06A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1156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BE8C4D-05B4-4EFF-996E-173AEEB409E3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0B05ED-DD48-4EC1-B8CD-81BDC9A06A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7106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NULL" TargetMode="External"/><Relationship Id="rId7" Type="http://schemas.openxmlformats.org/officeDocument/2006/relationships/image" Target="../media/image1.jp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Layout" Target="../slideLayouts/slideLayout7.xml"/><Relationship Id="rId5" Type="http://schemas.microsoft.com/office/2007/relationships/media" Target="../media/media4.mp3"/><Relationship Id="rId10" Type="http://schemas.openxmlformats.org/officeDocument/2006/relationships/image" Target="../media/image11.png"/><Relationship Id="rId4" Type="http://schemas.microsoft.com/office/2007/relationships/media" Target="../media/media3.mp3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jpg"/><Relationship Id="rId5" Type="http://schemas.openxmlformats.org/officeDocument/2006/relationships/image" Target="../media/image4.png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jpeg"/><Relationship Id="rId5" Type="http://schemas.openxmlformats.org/officeDocument/2006/relationships/image" Target="../media/image4.png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65683" y="2705725"/>
            <a:ext cx="82616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FFC000"/>
                </a:solidFill>
                <a:latin typeface="Gagalin" panose="00000500000000000000" pitchFamily="50" charset="0"/>
              </a:rPr>
              <a:t>Мини-игра </a:t>
            </a:r>
          </a:p>
          <a:p>
            <a:pPr algn="ctr"/>
            <a:r>
              <a:rPr lang="ru-RU" sz="4400" dirty="0" smtClean="0">
                <a:solidFill>
                  <a:srgbClr val="FFC000"/>
                </a:solidFill>
                <a:latin typeface="Gagalin" panose="00000500000000000000" pitchFamily="50" charset="0"/>
              </a:rPr>
              <a:t>«Новогодний ремикс»</a:t>
            </a:r>
            <a:endParaRPr lang="ru-RU" sz="4400" dirty="0">
              <a:solidFill>
                <a:srgbClr val="FFC000"/>
              </a:solidFill>
              <a:latin typeface="Gagalin" panose="00000500000000000000" pitchFamily="50" charset="0"/>
            </a:endParaRPr>
          </a:p>
        </p:txBody>
      </p:sp>
      <p:pic>
        <p:nvPicPr>
          <p:cNvPr id="4" name="фон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2400925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29295" y="0"/>
            <a:ext cx="96261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C000"/>
                </a:solidFill>
                <a:latin typeface="Gagalin" panose="00000500000000000000" pitchFamily="50" charset="0"/>
              </a:rPr>
              <a:t>Муниципальное бюджетное учреждение дополнительного образования города Ульяновска «Центр детского творчества №2»</a:t>
            </a:r>
            <a:endParaRPr lang="ru-RU" sz="2800" dirty="0">
              <a:solidFill>
                <a:srgbClr val="FFC000"/>
              </a:solidFill>
              <a:latin typeface="Gagalin" panose="00000500000000000000" pitchFamily="50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56507" y="4549676"/>
            <a:ext cx="575240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 smtClean="0">
                <a:solidFill>
                  <a:srgbClr val="FFC000"/>
                </a:solidFill>
                <a:latin typeface="Gagalin" panose="00000500000000000000" pitchFamily="50" charset="0"/>
              </a:rPr>
              <a:t>игру разработала: </a:t>
            </a:r>
          </a:p>
          <a:p>
            <a:pPr algn="r"/>
            <a:r>
              <a:rPr lang="ru-RU" sz="2400" dirty="0" smtClean="0">
                <a:solidFill>
                  <a:srgbClr val="FFC000"/>
                </a:solidFill>
                <a:latin typeface="Gagalin" panose="00000500000000000000" pitchFamily="50" charset="0"/>
              </a:rPr>
              <a:t>ПЕДАГОГ </a:t>
            </a:r>
            <a:r>
              <a:rPr lang="ru-RU" sz="2400" dirty="0" smtClean="0">
                <a:solidFill>
                  <a:srgbClr val="FFC000"/>
                </a:solidFill>
                <a:latin typeface="Gagalin" panose="00000500000000000000" pitchFamily="50" charset="0"/>
              </a:rPr>
              <a:t>ДОПОЛНИТЕЛЬНОГО ОБРАЗОВАНИЯ </a:t>
            </a:r>
          </a:p>
          <a:p>
            <a:pPr algn="r"/>
            <a:r>
              <a:rPr lang="ru-RU" sz="2400" dirty="0" smtClean="0">
                <a:solidFill>
                  <a:srgbClr val="FFC000"/>
                </a:solidFill>
                <a:latin typeface="Gagalin" panose="00000500000000000000" pitchFamily="50" charset="0"/>
              </a:rPr>
              <a:t>МБУ ДО </a:t>
            </a:r>
            <a:r>
              <a:rPr lang="ru-RU" sz="2400" dirty="0" err="1" smtClean="0">
                <a:solidFill>
                  <a:srgbClr val="FFC000"/>
                </a:solidFill>
                <a:latin typeface="Gagalin" panose="00000500000000000000" pitchFamily="50" charset="0"/>
              </a:rPr>
              <a:t>г.Ульяновска</a:t>
            </a:r>
            <a:r>
              <a:rPr lang="ru-RU" sz="2400" dirty="0" smtClean="0">
                <a:solidFill>
                  <a:srgbClr val="FFC000"/>
                </a:solidFill>
                <a:latin typeface="Gagalin" panose="00000500000000000000" pitchFamily="50" charset="0"/>
              </a:rPr>
              <a:t> </a:t>
            </a:r>
          </a:p>
          <a:p>
            <a:pPr algn="r"/>
            <a:r>
              <a:rPr lang="ru-RU" sz="2400" dirty="0" smtClean="0">
                <a:solidFill>
                  <a:srgbClr val="FFC000"/>
                </a:solidFill>
                <a:latin typeface="Gagalin" panose="00000500000000000000" pitchFamily="50" charset="0"/>
              </a:rPr>
              <a:t>«ЦДТ №2»</a:t>
            </a:r>
          </a:p>
          <a:p>
            <a:pPr algn="r"/>
            <a:r>
              <a:rPr lang="ru-RU" sz="2400" dirty="0" err="1" smtClean="0">
                <a:solidFill>
                  <a:srgbClr val="FFC000"/>
                </a:solidFill>
                <a:latin typeface="Gagalin" panose="00000500000000000000" pitchFamily="50" charset="0"/>
              </a:rPr>
              <a:t>Лычкина</a:t>
            </a:r>
            <a:r>
              <a:rPr lang="ru-RU" sz="2400" dirty="0" smtClean="0">
                <a:solidFill>
                  <a:srgbClr val="FFC000"/>
                </a:solidFill>
                <a:latin typeface="Gagalin" panose="00000500000000000000" pitchFamily="50" charset="0"/>
              </a:rPr>
              <a:t> Татьяна Павловна</a:t>
            </a:r>
            <a:endParaRPr lang="ru-RU" sz="2400" dirty="0">
              <a:solidFill>
                <a:srgbClr val="FFC000"/>
              </a:solidFill>
              <a:latin typeface="Gagalin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672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3)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61340" y="0"/>
            <a:ext cx="2930659" cy="16484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47474" y="5422322"/>
            <a:ext cx="64970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rgbClr val="FFC000"/>
                </a:solidFill>
                <a:latin typeface="Gagalin" panose="00000500000000000000" pitchFamily="50" charset="0"/>
              </a:rPr>
              <a:t>Песня Умки</a:t>
            </a:r>
            <a:endParaRPr lang="ru-RU" sz="3200" dirty="0">
              <a:solidFill>
                <a:srgbClr val="FFC000"/>
              </a:solidFill>
              <a:latin typeface="Gagalin" panose="00000500000000000000" pitchFamily="50" charset="0"/>
            </a:endParaRPr>
          </a:p>
        </p:txBody>
      </p:sp>
      <p:pic>
        <p:nvPicPr>
          <p:cNvPr id="4" name="песенка Умки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56929.795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28441" y="519448"/>
            <a:ext cx="609600" cy="609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172" y="604681"/>
            <a:ext cx="4375656" cy="4817641"/>
          </a:xfrm>
          <a:prstGeom prst="rect">
            <a:avLst/>
          </a:prstGeom>
        </p:spPr>
      </p:pic>
      <p:pic>
        <p:nvPicPr>
          <p:cNvPr id="7" name="ПЛЮС мультф. Умка - Песенка Умки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13000" end="3986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53010" y="464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0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3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41680" y="2132183"/>
            <a:ext cx="86932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FFC000"/>
                </a:solidFill>
                <a:latin typeface="Gagalin" panose="00000500000000000000" pitchFamily="50" charset="0"/>
              </a:rPr>
              <a:t>1 раунд </a:t>
            </a:r>
          </a:p>
          <a:p>
            <a:pPr algn="ctr"/>
            <a:r>
              <a:rPr lang="ru-RU" sz="5400" dirty="0" smtClean="0">
                <a:solidFill>
                  <a:srgbClr val="FFC000"/>
                </a:solidFill>
                <a:latin typeface="Gagalin" panose="00000500000000000000" pitchFamily="50" charset="0"/>
              </a:rPr>
              <a:t>«Расшифруй ребус»</a:t>
            </a:r>
            <a:endParaRPr lang="ru-RU" sz="5400" dirty="0">
              <a:solidFill>
                <a:srgbClr val="FFC000"/>
              </a:solidFill>
              <a:latin typeface="Gagalin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30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511" y="1701802"/>
            <a:ext cx="7189069" cy="3454395"/>
          </a:xfrm>
          <a:prstGeom prst="rect">
            <a:avLst/>
          </a:prstGeom>
        </p:spPr>
      </p:pic>
      <p:pic>
        <p:nvPicPr>
          <p:cNvPr id="8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61340" y="0"/>
            <a:ext cx="2930659" cy="16484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64288" y="5422323"/>
            <a:ext cx="64970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rgbClr val="FFC000"/>
                </a:solidFill>
                <a:latin typeface="Gagalin" panose="00000500000000000000" pitchFamily="50" charset="0"/>
              </a:rPr>
              <a:t>Сосулька</a:t>
            </a:r>
            <a:endParaRPr lang="ru-RU" sz="3200" dirty="0">
              <a:solidFill>
                <a:srgbClr val="FFC000"/>
              </a:solidFill>
              <a:latin typeface="Gagalin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315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61340" y="0"/>
            <a:ext cx="2930659" cy="16484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64288" y="5422323"/>
            <a:ext cx="64970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rgbClr val="FFC000"/>
                </a:solidFill>
                <a:latin typeface="Gagalin" panose="00000500000000000000" pitchFamily="50" charset="0"/>
              </a:rPr>
              <a:t>Мишура</a:t>
            </a:r>
            <a:endParaRPr lang="ru-RU" sz="3200" dirty="0">
              <a:solidFill>
                <a:srgbClr val="FFC000"/>
              </a:solidFill>
              <a:latin typeface="Gagalin" panose="00000500000000000000" pitchFamily="50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543" y="1733411"/>
            <a:ext cx="6634914" cy="339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509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61340" y="0"/>
            <a:ext cx="2930659" cy="16484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47474" y="5422322"/>
            <a:ext cx="64970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rgbClr val="FFC000"/>
                </a:solidFill>
                <a:latin typeface="Gagalin" panose="00000500000000000000" pitchFamily="50" charset="0"/>
              </a:rPr>
              <a:t>Гирлянда</a:t>
            </a:r>
            <a:endParaRPr lang="ru-RU" sz="3200" dirty="0">
              <a:solidFill>
                <a:srgbClr val="FFC000"/>
              </a:solidFill>
              <a:latin typeface="Gagalin" panose="00000500000000000000" pitchFamily="50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474" y="1792336"/>
            <a:ext cx="6704128" cy="348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326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41680" y="2132183"/>
            <a:ext cx="86932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FFC000"/>
                </a:solidFill>
                <a:latin typeface="Gagalin" panose="00000500000000000000" pitchFamily="50" charset="0"/>
              </a:rPr>
              <a:t>2</a:t>
            </a:r>
            <a:r>
              <a:rPr lang="ru-RU" sz="5400" dirty="0" smtClean="0">
                <a:solidFill>
                  <a:srgbClr val="FFC000"/>
                </a:solidFill>
                <a:latin typeface="Gagalin" panose="00000500000000000000" pitchFamily="50" charset="0"/>
              </a:rPr>
              <a:t> раунд </a:t>
            </a:r>
          </a:p>
          <a:p>
            <a:pPr algn="ctr"/>
            <a:r>
              <a:rPr lang="ru-RU" sz="5400" dirty="0" smtClean="0">
                <a:solidFill>
                  <a:srgbClr val="FFC000"/>
                </a:solidFill>
                <a:latin typeface="Gagalin" panose="00000500000000000000" pitchFamily="50" charset="0"/>
              </a:rPr>
              <a:t>«Силуэты»</a:t>
            </a:r>
            <a:endParaRPr lang="ru-RU" sz="5400" dirty="0">
              <a:solidFill>
                <a:srgbClr val="FFC000"/>
              </a:solidFill>
              <a:latin typeface="Gagalin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075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61340" y="0"/>
            <a:ext cx="2930659" cy="16484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47474" y="5422322"/>
            <a:ext cx="64970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rgbClr val="FFC000"/>
                </a:solidFill>
                <a:latin typeface="Gagalin" panose="00000500000000000000" pitchFamily="50" charset="0"/>
              </a:rPr>
              <a:t>Нюша</a:t>
            </a:r>
            <a:endParaRPr lang="ru-RU" sz="3200" dirty="0">
              <a:solidFill>
                <a:srgbClr val="FFC000"/>
              </a:solidFill>
              <a:latin typeface="Gagalin" panose="00000500000000000000" pitchFamily="50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350" y="957002"/>
            <a:ext cx="3525253" cy="44653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373" y="957002"/>
            <a:ext cx="3525253" cy="446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066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61340" y="0"/>
            <a:ext cx="2930659" cy="16484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47474" y="5422322"/>
            <a:ext cx="64970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rgbClr val="FFC000"/>
                </a:solidFill>
                <a:latin typeface="Gagalin" panose="00000500000000000000" pitchFamily="50" charset="0"/>
              </a:rPr>
              <a:t>Маша</a:t>
            </a:r>
            <a:endParaRPr lang="ru-RU" sz="3200" dirty="0">
              <a:solidFill>
                <a:srgbClr val="FFC000"/>
              </a:solidFill>
              <a:latin typeface="Gagalin" panose="00000500000000000000" pitchFamily="50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463" y="1203248"/>
            <a:ext cx="4219074" cy="42190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462" y="1203248"/>
            <a:ext cx="4219074" cy="421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94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41680" y="2132183"/>
            <a:ext cx="86932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FFC000"/>
                </a:solidFill>
                <a:latin typeface="Gagalin" panose="00000500000000000000" pitchFamily="50" charset="0"/>
              </a:rPr>
              <a:t>3</a:t>
            </a:r>
            <a:r>
              <a:rPr lang="ru-RU" sz="5400" dirty="0" smtClean="0">
                <a:solidFill>
                  <a:srgbClr val="FFC000"/>
                </a:solidFill>
                <a:latin typeface="Gagalin" panose="00000500000000000000" pitchFamily="50" charset="0"/>
              </a:rPr>
              <a:t> раунд </a:t>
            </a:r>
          </a:p>
          <a:p>
            <a:pPr algn="ctr"/>
            <a:r>
              <a:rPr lang="ru-RU" sz="5400" dirty="0" smtClean="0">
                <a:solidFill>
                  <a:srgbClr val="FFC000"/>
                </a:solidFill>
                <a:latin typeface="Gagalin" panose="00000500000000000000" pitchFamily="50" charset="0"/>
              </a:rPr>
              <a:t>«Угадай мелодию»</a:t>
            </a:r>
            <a:endParaRPr lang="ru-RU" sz="5400" dirty="0">
              <a:solidFill>
                <a:srgbClr val="FFC000"/>
              </a:solidFill>
              <a:latin typeface="Gagalin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29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60</Words>
  <Application>Microsoft Office PowerPoint</Application>
  <PresentationFormat>Широкоэкранный</PresentationFormat>
  <Paragraphs>20</Paragraphs>
  <Slides>10</Slides>
  <Notes>0</Notes>
  <HiddenSlides>0</HiddenSlides>
  <MMClips>9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Gagalin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rt1</cp:lastModifiedBy>
  <cp:revision>12</cp:revision>
  <dcterms:created xsi:type="dcterms:W3CDTF">2022-12-11T20:27:48Z</dcterms:created>
  <dcterms:modified xsi:type="dcterms:W3CDTF">2023-12-18T18:01:43Z</dcterms:modified>
</cp:coreProperties>
</file>