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56" r:id="rId3"/>
    <p:sldId id="266" r:id="rId4"/>
    <p:sldId id="277" r:id="rId5"/>
    <p:sldId id="273" r:id="rId6"/>
    <p:sldId id="274" r:id="rId7"/>
    <p:sldId id="275" r:id="rId8"/>
    <p:sldId id="276" r:id="rId9"/>
    <p:sldId id="257" r:id="rId10"/>
    <p:sldId id="278" r:id="rId11"/>
    <p:sldId id="279" r:id="rId12"/>
    <p:sldId id="280" r:id="rId13"/>
    <p:sldId id="282" r:id="rId14"/>
    <p:sldId id="281" r:id="rId15"/>
    <p:sldId id="283" r:id="rId16"/>
    <p:sldId id="258" r:id="rId17"/>
    <p:sldId id="284" r:id="rId18"/>
    <p:sldId id="285" r:id="rId19"/>
    <p:sldId id="289" r:id="rId20"/>
    <p:sldId id="288" r:id="rId21"/>
    <p:sldId id="287" r:id="rId22"/>
    <p:sldId id="286" r:id="rId23"/>
    <p:sldId id="259" r:id="rId24"/>
    <p:sldId id="290" r:id="rId25"/>
    <p:sldId id="291" r:id="rId26"/>
    <p:sldId id="292" r:id="rId27"/>
    <p:sldId id="293" r:id="rId28"/>
    <p:sldId id="294" r:id="rId29"/>
    <p:sldId id="295" r:id="rId30"/>
    <p:sldId id="260" r:id="rId31"/>
    <p:sldId id="296" r:id="rId32"/>
    <p:sldId id="297" r:id="rId33"/>
    <p:sldId id="298" r:id="rId34"/>
    <p:sldId id="299" r:id="rId35"/>
    <p:sldId id="300" r:id="rId36"/>
    <p:sldId id="301" r:id="rId37"/>
    <p:sldId id="303" r:id="rId3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96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60"/>
      </p:cViewPr>
      <p:guideLst>
        <p:guide orient="horz" pos="211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FA450-7539-45A0-A191-526B61D7E9D3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4F18-985A-4472-A56C-5B0408591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190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FA450-7539-45A0-A191-526B61D7E9D3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4F18-985A-4472-A56C-5B0408591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248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FA450-7539-45A0-A191-526B61D7E9D3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4F18-985A-4472-A56C-5B0408591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9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FA450-7539-45A0-A191-526B61D7E9D3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4F18-985A-4472-A56C-5B0408591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18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FA450-7539-45A0-A191-526B61D7E9D3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4F18-985A-4472-A56C-5B0408591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915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FA450-7539-45A0-A191-526B61D7E9D3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4F18-985A-4472-A56C-5B0408591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884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FA450-7539-45A0-A191-526B61D7E9D3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4F18-985A-4472-A56C-5B0408591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9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FA450-7539-45A0-A191-526B61D7E9D3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4F18-985A-4472-A56C-5B0408591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6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FA450-7539-45A0-A191-526B61D7E9D3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4F18-985A-4472-A56C-5B0408591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414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FA450-7539-45A0-A191-526B61D7E9D3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4F18-985A-4472-A56C-5B0408591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176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FA450-7539-45A0-A191-526B61D7E9D3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4F18-985A-4472-A56C-5B0408591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342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FA450-7539-45A0-A191-526B61D7E9D3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34F18-985A-4472-A56C-5B0408591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45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7" Type="http://schemas.openxmlformats.org/officeDocument/2006/relationships/slide" Target="slide22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0.xml"/><Relationship Id="rId5" Type="http://schemas.openxmlformats.org/officeDocument/2006/relationships/slide" Target="slide18.xml"/><Relationship Id="rId4" Type="http://schemas.openxmlformats.org/officeDocument/2006/relationships/slide" Target="slide2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7" Type="http://schemas.openxmlformats.org/officeDocument/2006/relationships/slide" Target="slide29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7.xml"/><Relationship Id="rId5" Type="http://schemas.openxmlformats.org/officeDocument/2006/relationships/slide" Target="slide25.xml"/><Relationship Id="rId4" Type="http://schemas.openxmlformats.org/officeDocument/2006/relationships/slide" Target="slide2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7" Type="http://schemas.openxmlformats.org/officeDocument/2006/relationships/slide" Target="slide36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4.xml"/><Relationship Id="rId5" Type="http://schemas.openxmlformats.org/officeDocument/2006/relationships/slide" Target="slide32.xml"/><Relationship Id="rId4" Type="http://schemas.openxmlformats.org/officeDocument/2006/relationships/slide" Target="slide3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7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7" Type="http://schemas.openxmlformats.org/officeDocument/2006/relationships/slide" Target="slide15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5" Type="http://schemas.openxmlformats.org/officeDocument/2006/relationships/slide" Target="slide11.xml"/><Relationship Id="rId4" Type="http://schemas.openxmlformats.org/officeDocument/2006/relationships/slide" Target="slide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94000">
              <a:schemeClr val="accent1">
                <a:lumMod val="30000"/>
                <a:lumOff val="7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2783" y="399245"/>
            <a:ext cx="1058643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Интерактивная игра </a:t>
            </a:r>
          </a:p>
          <a:p>
            <a:pPr algn="ctr"/>
            <a:endParaRPr lang="ru-RU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«МИР ВОЛШЕБНОГО СЛОВА»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97839" y="5103674"/>
            <a:ext cx="38941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agalin" panose="00000500000000000000" pitchFamily="50" charset="0"/>
              </a:rPr>
              <a:t>игру разработала: </a:t>
            </a:r>
          </a:p>
          <a:p>
            <a:pPr algn="r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agalin" panose="00000500000000000000" pitchFamily="50" charset="0"/>
              </a:rPr>
              <a:t>ПЕДАГОГ ДОПОЛНИТЕЛЬНОГО ОБРАЗОВАНИЯ </a:t>
            </a:r>
          </a:p>
          <a:p>
            <a:pPr algn="r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agalin" panose="00000500000000000000" pitchFamily="50" charset="0"/>
              </a:rPr>
              <a:t>МБУ ДО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Gagalin" panose="00000500000000000000" pitchFamily="50" charset="0"/>
              </a:rPr>
              <a:t>г.Ульяновска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agalin" panose="00000500000000000000" pitchFamily="50" charset="0"/>
              </a:rPr>
              <a:t> </a:t>
            </a:r>
          </a:p>
          <a:p>
            <a:pPr algn="r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agalin" panose="00000500000000000000" pitchFamily="50" charset="0"/>
              </a:rPr>
              <a:t>«ЦДТ №2»</a:t>
            </a:r>
          </a:p>
          <a:p>
            <a:pPr algn="r"/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Gagalin" panose="00000500000000000000" pitchFamily="50" charset="0"/>
              </a:rPr>
              <a:t>Лычкина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agalin" panose="00000500000000000000" pitchFamily="50" charset="0"/>
              </a:rPr>
              <a:t> Татьяна Павловна</a:t>
            </a:r>
          </a:p>
        </p:txBody>
      </p:sp>
    </p:spTree>
    <p:extLst>
      <p:ext uri="{BB962C8B-B14F-4D97-AF65-F5344CB8AC3E}">
        <p14:creationId xmlns:p14="http://schemas.microsoft.com/office/powerpoint/2010/main" val="57886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383" y="791143"/>
            <a:ext cx="10515600" cy="1325563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Назови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слова, начинающиеся на ПО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72468" y="3392843"/>
            <a:ext cx="12043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1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2224" y="3357563"/>
            <a:ext cx="12798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</a:rPr>
              <a:t>0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6383" y="3391432"/>
            <a:ext cx="1097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2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50613" y="3398767"/>
            <a:ext cx="12458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3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7437" y="3408526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4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27227" y="3406500"/>
            <a:ext cx="10474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5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4887" y="3406909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6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25792" y="3398767"/>
            <a:ext cx="14484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7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80" y="5159829"/>
            <a:ext cx="5134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Вернуться на главну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ю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24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0196 -3.7037E-7 L 0.56146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6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96296E-6 L 0.65482 -0.0046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34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48148E-6 L 0.7375 -0.0009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7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11111E-6 L 0.7888 -0.0027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4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22222E-6 L 1.0345 0.01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19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6 L 1.08867 -0.0094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427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6 L 1.07982 -0.0018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8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000"/>
                            </p:stCondLst>
                            <p:childTnLst>
                              <p:par>
                                <p:cTn id="2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111E-6 L 1.11888 -0.016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37" y="-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383" y="791143"/>
            <a:ext cx="10515600" cy="1325563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Назови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 пар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слов синонимов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72468" y="3392843"/>
            <a:ext cx="12043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1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2224" y="3357563"/>
            <a:ext cx="12798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</a:rPr>
              <a:t>0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6383" y="3391432"/>
            <a:ext cx="1097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2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50613" y="3398767"/>
            <a:ext cx="12458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3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7437" y="3408526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4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27227" y="3406500"/>
            <a:ext cx="10474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5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4887" y="3406909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6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25792" y="3398767"/>
            <a:ext cx="14484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7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80" y="5159829"/>
            <a:ext cx="5134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Вернуться на главну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ю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60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0196 -3.7037E-7 L 0.56146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6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96296E-6 L 0.65482 -0.0046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34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48148E-6 L 0.7375 -0.0009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7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11111E-6 L 0.7888 -0.0027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4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22222E-6 L 1.0345 0.01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19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6 L 1.08867 -0.0094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427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6 L 1.07982 -0.0018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8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000"/>
                            </p:stCondLst>
                            <p:childTnLst>
                              <p:par>
                                <p:cTn id="2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111E-6 L 1.11888 -0.016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37" y="-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383" y="791143"/>
            <a:ext cx="10515600" cy="1325563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Назови 1,4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 7-ой цвет радуги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72468" y="3392843"/>
            <a:ext cx="12043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1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2224" y="3357563"/>
            <a:ext cx="12798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</a:rPr>
              <a:t>0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6383" y="3391432"/>
            <a:ext cx="1097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2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50613" y="3398767"/>
            <a:ext cx="12458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3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7437" y="3408526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4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27227" y="3406500"/>
            <a:ext cx="10474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5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4887" y="3406909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6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25792" y="3398767"/>
            <a:ext cx="14484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7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80" y="5159829"/>
            <a:ext cx="5134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Вернуться на главну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ю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22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0196 -3.7037E-7 L 0.56146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6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96296E-6 L 0.65482 -0.0046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34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48148E-6 L 0.7375 -0.0009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7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11111E-6 L 0.7888 -0.0027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4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22222E-6 L 1.0345 0.01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19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6 L 1.08867 -0.0094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427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6 L 1.07982 -0.0018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8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000"/>
                            </p:stCondLst>
                            <p:childTnLst>
                              <p:par>
                                <p:cTn id="2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111E-6 L 1.11888 -0.016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37" y="-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383" y="791143"/>
            <a:ext cx="10515600" cy="1325563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Назови 3 слова прилагательных, описывающие природу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72468" y="3392843"/>
            <a:ext cx="12043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1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2224" y="3357563"/>
            <a:ext cx="12798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</a:rPr>
              <a:t>0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6383" y="3391432"/>
            <a:ext cx="1097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2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50613" y="3398767"/>
            <a:ext cx="12458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3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7437" y="3408526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4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27227" y="3406500"/>
            <a:ext cx="10474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5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4887" y="3406909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6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25792" y="3398767"/>
            <a:ext cx="14484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7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80" y="5159829"/>
            <a:ext cx="5134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Вернуться на главну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ю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76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0196 -3.7037E-7 L 0.56146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6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96296E-6 L 0.65482 -0.0046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34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48148E-6 L 0.7375 -0.0009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7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11111E-6 L 0.7888 -0.0027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4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22222E-6 L 1.0345 0.01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19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6 L 1.08867 -0.0094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427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6 L 1.07982 -0.0018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8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000"/>
                            </p:stCondLst>
                            <p:childTnLst>
                              <p:par>
                                <p:cTn id="2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111E-6 L 1.11888 -0.016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37" y="-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383" y="791143"/>
            <a:ext cx="10515600" cy="1325563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Назови 5 слов, начинающиеся на КАР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72468" y="3392843"/>
            <a:ext cx="12043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1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2224" y="3357563"/>
            <a:ext cx="12798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</a:rPr>
              <a:t>0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6383" y="3391432"/>
            <a:ext cx="1097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2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50613" y="3398767"/>
            <a:ext cx="12458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3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7437" y="3408526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4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27227" y="3406500"/>
            <a:ext cx="10474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5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4887" y="3406909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6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25792" y="3398767"/>
            <a:ext cx="14484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7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80" y="5159829"/>
            <a:ext cx="5134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Вернуться на главну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ю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3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0196 -3.7037E-7 L 0.56146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6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96296E-6 L 0.65482 -0.0046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34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48148E-6 L 0.7375 -0.0009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7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11111E-6 L 0.7888 -0.0027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4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22222E-6 L 1.0345 0.01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19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6 L 1.08867 -0.0094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427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6 L 1.07982 -0.0018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8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000"/>
                            </p:stCondLst>
                            <p:childTnLst>
                              <p:par>
                                <p:cTn id="2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111E-6 L 1.11888 -0.016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37" y="-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383" y="791143"/>
            <a:ext cx="10515600" cy="1325563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Назови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 слов,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заканчивающиеся на ОР</a:t>
            </a:r>
            <a:b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72468" y="3392843"/>
            <a:ext cx="12043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1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2224" y="3357563"/>
            <a:ext cx="12798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</a:rPr>
              <a:t>0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6383" y="3391432"/>
            <a:ext cx="1097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2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50613" y="3398767"/>
            <a:ext cx="12458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3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7437" y="3408526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4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27227" y="3406500"/>
            <a:ext cx="10474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5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4887" y="3406909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6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25792" y="3398767"/>
            <a:ext cx="14484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7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80" y="5159829"/>
            <a:ext cx="5134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Вернуться на главну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ю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54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0196 -3.7037E-7 L 0.56146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6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96296E-6 L 0.65482 -0.0046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34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48148E-6 L 0.7375 -0.0009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7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11111E-6 L 0.7888 -0.0027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4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22222E-6 L 1.0345 0.01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19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6 L 1.08867 -0.0094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427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6 L 1.07982 -0.0018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8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000"/>
                            </p:stCondLst>
                            <p:childTnLst>
                              <p:par>
                                <p:cTn id="2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111E-6 L 1.11888 -0.016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37" y="-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026354"/>
              </p:ext>
            </p:extLst>
          </p:nvPr>
        </p:nvGraphicFramePr>
        <p:xfrm>
          <a:off x="-1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3579355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4428488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754545837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2" action="ppaction://hlinksldjump"/>
                        </a:rPr>
                        <a:t>Карточка</a:t>
                      </a:r>
                      <a:r>
                        <a:rPr lang="ru-RU" sz="3600" baseline="0" dirty="0" smtClean="0">
                          <a:hlinkClick r:id="rId2" action="ppaction://hlinksldjump"/>
                        </a:rPr>
                        <a:t> №13</a:t>
                      </a:r>
                      <a:endParaRPr lang="ru-RU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3" action="ppaction://hlinksldjump"/>
                        </a:rPr>
                        <a:t>Карточка №15</a:t>
                      </a:r>
                      <a:endParaRPr lang="ru-RU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4" action="ppaction://hlinksldjump"/>
                        </a:rPr>
                        <a:t>Карточка №17</a:t>
                      </a:r>
                      <a:endParaRPr lang="ru-RU" sz="3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1277754"/>
                  </a:ext>
                </a:extLst>
              </a:tr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5" action="ppaction://hlinksldjump"/>
                        </a:rPr>
                        <a:t>Карточка №14</a:t>
                      </a:r>
                      <a:endParaRPr lang="ru-RU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6" action="ppaction://hlinksldjump"/>
                        </a:rPr>
                        <a:t>Карточка №16</a:t>
                      </a:r>
                      <a:endParaRPr lang="ru-RU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7" action="ppaction://hlinksldjump"/>
                        </a:rPr>
                        <a:t>Карточка №18</a:t>
                      </a:r>
                      <a:endParaRPr lang="ru-RU" sz="3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6490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91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383" y="791143"/>
            <a:ext cx="10515600" cy="1325563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Назови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птиц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72468" y="3392843"/>
            <a:ext cx="12043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1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2224" y="3357563"/>
            <a:ext cx="12798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</a:rPr>
              <a:t>0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6383" y="3391432"/>
            <a:ext cx="1097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2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50613" y="3398767"/>
            <a:ext cx="12458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3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7437" y="3408526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4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27227" y="3406500"/>
            <a:ext cx="10474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5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4887" y="3406909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6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25792" y="3398767"/>
            <a:ext cx="14484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7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80" y="5159829"/>
            <a:ext cx="5134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Вернуться на главну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ю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13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0196 -3.7037E-7 L 0.56146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6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96296E-6 L 0.65482 -0.0046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34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48148E-6 L 0.7375 -0.0009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7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11111E-6 L 0.7888 -0.0027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4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22222E-6 L 1.0345 0.01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19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6 L 1.08867 -0.0094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427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6 L 1.07982 -0.0018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8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000"/>
                            </p:stCondLst>
                            <p:childTnLst>
                              <p:par>
                                <p:cTn id="2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111E-6 L 1.11888 -0.016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37" y="-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383" y="791143"/>
            <a:ext cx="10515600" cy="1325563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Назови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 марок автомобилей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72468" y="3392843"/>
            <a:ext cx="12043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1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2224" y="3357563"/>
            <a:ext cx="12798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</a:rPr>
              <a:t>0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6383" y="3391432"/>
            <a:ext cx="1097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2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50613" y="3398767"/>
            <a:ext cx="12458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3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7437" y="3408526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4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27227" y="3406500"/>
            <a:ext cx="10474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5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4887" y="3406909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6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25792" y="3398767"/>
            <a:ext cx="14484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7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80" y="5159829"/>
            <a:ext cx="5134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Вернуться на главну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ю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03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0196 -3.7037E-7 L 0.56146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6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96296E-6 L 0.65482 -0.0046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34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48148E-6 L 0.7375 -0.0009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7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11111E-6 L 0.7888 -0.0027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4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22222E-6 L 1.0345 0.01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19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6 L 1.08867 -0.0094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427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6 L 1.07982 -0.0018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8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000"/>
                            </p:stCondLst>
                            <p:childTnLst>
                              <p:par>
                                <p:cTn id="2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111E-6 L 1.11888 -0.016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37" y="-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383" y="791143"/>
            <a:ext cx="10515600" cy="1325563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Назови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слов существительных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72468" y="3392843"/>
            <a:ext cx="12043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1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2224" y="3357563"/>
            <a:ext cx="12798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</a:rPr>
              <a:t>0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6383" y="3391432"/>
            <a:ext cx="1097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2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50613" y="3398767"/>
            <a:ext cx="12458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3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7437" y="3408526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4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27227" y="3406500"/>
            <a:ext cx="10474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5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4887" y="3406909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6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25792" y="3398767"/>
            <a:ext cx="14484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7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80" y="5159829"/>
            <a:ext cx="5134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Вернуться на главну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ю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69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0196 -3.7037E-7 L 0.56146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6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96296E-6 L 0.65482 -0.0046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34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48148E-6 L 0.7375 -0.0009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7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11111E-6 L 0.7888 -0.0027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4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22222E-6 L 1.0345 0.01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19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6 L 1.08867 -0.0094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427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6 L 1.07982 -0.0018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8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000"/>
                            </p:stCondLst>
                            <p:childTnLst>
                              <p:par>
                                <p:cTn id="2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111E-6 L 1.11888 -0.016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37" y="-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758100"/>
              </p:ext>
            </p:extLst>
          </p:nvPr>
        </p:nvGraphicFramePr>
        <p:xfrm>
          <a:off x="-1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3579355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4428488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754545837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  <a:hlinkClick r:id="rId2" action="ppaction://hlinksldjump"/>
                        </a:rPr>
                        <a:t>Карточка</a:t>
                      </a:r>
                      <a:r>
                        <a:rPr lang="ru-RU" sz="3600" b="1" baseline="0" dirty="0" smtClean="0">
                          <a:solidFill>
                            <a:schemeClr val="bg1"/>
                          </a:solidFill>
                          <a:hlinkClick r:id="rId2" action="ppaction://hlinksldjump"/>
                        </a:rPr>
                        <a:t> №1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3" action="ppaction://hlinksldjump"/>
                        </a:rPr>
                        <a:t>Карточка №3</a:t>
                      </a:r>
                      <a:endParaRPr lang="ru-RU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4" action="ppaction://hlinksldjump"/>
                        </a:rPr>
                        <a:t>Карточка №5</a:t>
                      </a:r>
                      <a:endParaRPr lang="ru-RU" sz="3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1277754"/>
                  </a:ext>
                </a:extLst>
              </a:tr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5" action="ppaction://hlinksldjump"/>
                        </a:rPr>
                        <a:t>Карточка №2</a:t>
                      </a:r>
                      <a:endParaRPr lang="ru-RU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6" action="ppaction://hlinksldjump"/>
                        </a:rPr>
                        <a:t>Карточка №4</a:t>
                      </a:r>
                      <a:endParaRPr lang="ru-RU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7" action="ppaction://hlinksldjump"/>
                        </a:rPr>
                        <a:t>Карточка №6</a:t>
                      </a:r>
                      <a:endParaRPr lang="ru-RU" sz="3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6490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6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383" y="791143"/>
            <a:ext cx="10515600" cy="1325563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Назови 7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слов-глаголов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72468" y="3392843"/>
            <a:ext cx="12043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1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2224" y="3357563"/>
            <a:ext cx="12798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</a:rPr>
              <a:t>0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6383" y="3391432"/>
            <a:ext cx="1097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2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50613" y="3398767"/>
            <a:ext cx="12458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3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7437" y="3408526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4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27227" y="3406500"/>
            <a:ext cx="10474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5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4887" y="3406909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6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25792" y="3398767"/>
            <a:ext cx="14484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7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80" y="5159829"/>
            <a:ext cx="5134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Вернуться на главну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ю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43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0196 -3.7037E-7 L 0.56146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6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96296E-6 L 0.65482 -0.0046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34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48148E-6 L 0.7375 -0.0009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7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11111E-6 L 0.7888 -0.0027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4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22222E-6 L 1.0345 0.01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19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6 L 1.08867 -0.0094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427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6 L 1.07982 -0.0018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8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000"/>
                            </p:stCondLst>
                            <p:childTnLst>
                              <p:par>
                                <p:cTn id="2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111E-6 L 1.11888 -0.016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37" y="-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383" y="791143"/>
            <a:ext cx="10515600" cy="1325563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Назови 5 популярных </a:t>
            </a:r>
            <a:r>
              <a:rPr 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блогеров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72468" y="3392843"/>
            <a:ext cx="12043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1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2224" y="3357563"/>
            <a:ext cx="12798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</a:rPr>
              <a:t>0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6383" y="3391432"/>
            <a:ext cx="1097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2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50613" y="3398767"/>
            <a:ext cx="12458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3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7437" y="3408526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4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27227" y="3406500"/>
            <a:ext cx="10474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5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4887" y="3406909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6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25792" y="3398767"/>
            <a:ext cx="14484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7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80" y="5159829"/>
            <a:ext cx="5134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Вернуться на главну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ю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50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0196 -3.7037E-7 L 0.56146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6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96296E-6 L 0.65482 -0.0046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34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48148E-6 L 0.7375 -0.0009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7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11111E-6 L 0.7888 -0.0027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4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22222E-6 L 1.0345 0.01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19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6 L 1.08867 -0.0094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427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6 L 1.07982 -0.0018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8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000"/>
                            </p:stCondLst>
                            <p:childTnLst>
                              <p:par>
                                <p:cTn id="2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111E-6 L 1.11888 -0.016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37" y="-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383" y="791143"/>
            <a:ext cx="10515600" cy="1325563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Назови 3 названия </a:t>
            </a:r>
            <a:r>
              <a:rPr 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бургеров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из </a:t>
            </a:r>
            <a:r>
              <a:rPr lang="ru-RU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макдональдса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72468" y="3392843"/>
            <a:ext cx="12043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1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2224" y="3357563"/>
            <a:ext cx="12798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</a:rPr>
              <a:t>0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6383" y="3391432"/>
            <a:ext cx="1097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2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50613" y="3398767"/>
            <a:ext cx="12458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3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7437" y="3408526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4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27227" y="3406500"/>
            <a:ext cx="10474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5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4887" y="3406909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6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25792" y="3398767"/>
            <a:ext cx="14484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7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80" y="5159829"/>
            <a:ext cx="5134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Вернуться на главну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ю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4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0196 -3.7037E-7 L 0.56146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6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96296E-6 L 0.65482 -0.0046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34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48148E-6 L 0.7375 -0.0009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7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11111E-6 L 0.7888 -0.0027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4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22222E-6 L 1.0345 0.01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19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6 L 1.08867 -0.0094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427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6 L 1.07982 -0.0018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8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000"/>
                            </p:stCondLst>
                            <p:childTnLst>
                              <p:par>
                                <p:cTn id="2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111E-6 L 1.11888 -0.016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37" y="-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346295"/>
              </p:ext>
            </p:extLst>
          </p:nvPr>
        </p:nvGraphicFramePr>
        <p:xfrm>
          <a:off x="-1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3579355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4428488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754545837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2" action="ppaction://hlinksldjump"/>
                        </a:rPr>
                        <a:t>Карточка</a:t>
                      </a:r>
                      <a:r>
                        <a:rPr lang="ru-RU" sz="3600" baseline="0" dirty="0" smtClean="0">
                          <a:hlinkClick r:id="rId2" action="ppaction://hlinksldjump"/>
                        </a:rPr>
                        <a:t> №19</a:t>
                      </a:r>
                      <a:endParaRPr lang="ru-RU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3" action="ppaction://hlinksldjump"/>
                        </a:rPr>
                        <a:t>Карточка №21</a:t>
                      </a:r>
                      <a:endParaRPr lang="ru-RU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4" action="ppaction://hlinksldjump"/>
                        </a:rPr>
                        <a:t>Карточка №23</a:t>
                      </a:r>
                      <a:endParaRPr lang="ru-RU" sz="3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1277754"/>
                  </a:ext>
                </a:extLst>
              </a:tr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5" action="ppaction://hlinksldjump"/>
                        </a:rPr>
                        <a:t>Карточка №20</a:t>
                      </a:r>
                      <a:endParaRPr lang="ru-RU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6" action="ppaction://hlinksldjump"/>
                        </a:rPr>
                        <a:t>Карточка №22</a:t>
                      </a:r>
                      <a:endParaRPr lang="ru-RU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7" action="ppaction://hlinksldjump"/>
                        </a:rPr>
                        <a:t>Карточка №24</a:t>
                      </a:r>
                      <a:endParaRPr lang="ru-RU" sz="3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6490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84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383" y="791143"/>
            <a:ext cx="10515600" cy="1325563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Назови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слов, связанных с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ЗИМОЙ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72468" y="3392843"/>
            <a:ext cx="12043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1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2224" y="3357563"/>
            <a:ext cx="12798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</a:rPr>
              <a:t>0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6383" y="3391432"/>
            <a:ext cx="1097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2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50613" y="3398767"/>
            <a:ext cx="12458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3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7437" y="3408526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4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27227" y="3406500"/>
            <a:ext cx="10474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5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4887" y="3406909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6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25792" y="3398767"/>
            <a:ext cx="14484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7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80" y="5159829"/>
            <a:ext cx="5134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Вернуться на главну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ю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19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0196 -3.7037E-7 L 0.56146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6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96296E-6 L 0.65482 -0.0046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34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48148E-6 L 0.7375 -0.0009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7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11111E-6 L 0.7888 -0.0027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4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22222E-6 L 1.0345 0.01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19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6 L 1.08867 -0.0094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427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6 L 1.07982 -0.0018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8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000"/>
                            </p:stCondLst>
                            <p:childTnLst>
                              <p:par>
                                <p:cTn id="2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111E-6 L 1.11888 -0.016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37" y="-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683" y="855538"/>
            <a:ext cx="10515600" cy="1325563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Назови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слов, связанных с КИНО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72468" y="3392843"/>
            <a:ext cx="12043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1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2224" y="3357563"/>
            <a:ext cx="12798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</a:rPr>
              <a:t>0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6383" y="3391432"/>
            <a:ext cx="1097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2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50613" y="3398767"/>
            <a:ext cx="12458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3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7437" y="3408526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4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27227" y="3406500"/>
            <a:ext cx="10474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5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4887" y="3406909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6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25792" y="3398767"/>
            <a:ext cx="14484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7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80" y="5159829"/>
            <a:ext cx="5134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Вернуться на главну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ю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5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0196 -3.7037E-7 L 0.56146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6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96296E-6 L 0.65482 -0.0046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34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48148E-6 L 0.7375 -0.0009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7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11111E-6 L 0.7888 -0.0027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4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22222E-6 L 1.0345 0.01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19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6 L 1.08867 -0.0094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427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6 L 1.07982 -0.0018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8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000"/>
                            </p:stCondLst>
                            <p:childTnLst>
                              <p:par>
                                <p:cTn id="2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111E-6 L 1.11888 -0.016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37" y="-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383" y="791143"/>
            <a:ext cx="10515600" cy="1325563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Назови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слова, начинающихся на букву Т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72468" y="3392843"/>
            <a:ext cx="12043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1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2224" y="3357563"/>
            <a:ext cx="12798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</a:rPr>
              <a:t>0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6383" y="3391432"/>
            <a:ext cx="1097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2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50613" y="3398767"/>
            <a:ext cx="12458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3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7437" y="3408526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4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27227" y="3406500"/>
            <a:ext cx="10474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5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4887" y="3406909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6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25792" y="3398767"/>
            <a:ext cx="14484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7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80" y="5159829"/>
            <a:ext cx="5134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Вернуться на главну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ю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79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0196 -3.7037E-7 L 0.56146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6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96296E-6 L 0.65482 -0.0046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34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48148E-6 L 0.7375 -0.0009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7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11111E-6 L 0.7888 -0.0027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4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22222E-6 L 1.0345 0.01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19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6 L 1.08867 -0.0094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427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6 L 1.07982 -0.0018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8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000"/>
                            </p:stCondLst>
                            <p:childTnLst>
                              <p:par>
                                <p:cTn id="2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111E-6 L 1.11888 -0.016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37" y="-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383" y="791143"/>
            <a:ext cx="10515600" cy="1325563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Назови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слов прилагательных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72468" y="3392843"/>
            <a:ext cx="12043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1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2224" y="3357563"/>
            <a:ext cx="12798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</a:rPr>
              <a:t>0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6383" y="3391432"/>
            <a:ext cx="1097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2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50613" y="3398767"/>
            <a:ext cx="12458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3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7437" y="3408526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4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27227" y="3406500"/>
            <a:ext cx="10474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5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4887" y="3406909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6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25792" y="3398767"/>
            <a:ext cx="14484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7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80" y="5159829"/>
            <a:ext cx="5134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Вернуться на главну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ю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1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0196 -3.7037E-7 L 0.56146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6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96296E-6 L 0.65482 -0.0046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34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48148E-6 L 0.7375 -0.0009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7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11111E-6 L 0.7888 -0.0027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4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22222E-6 L 1.0345 0.01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19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6 L 1.08867 -0.0094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427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6 L 1.07982 -0.0018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8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000"/>
                            </p:stCondLst>
                            <p:childTnLst>
                              <p:par>
                                <p:cTn id="2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111E-6 L 1.11888 -0.016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37" y="-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383" y="791143"/>
            <a:ext cx="10515600" cy="1325563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Назови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слов, связанных со словом СЕМЬЯ</a:t>
            </a:r>
            <a:b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72468" y="3392843"/>
            <a:ext cx="12043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1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2224" y="3357563"/>
            <a:ext cx="12798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</a:rPr>
              <a:t>0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6383" y="3391432"/>
            <a:ext cx="1097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2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50613" y="3398767"/>
            <a:ext cx="12458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3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7437" y="3408526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4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27227" y="3406500"/>
            <a:ext cx="10474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5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4887" y="3406909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6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25792" y="3398767"/>
            <a:ext cx="14484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7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80" y="5159829"/>
            <a:ext cx="5134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Вернуться на главну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ю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80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0196 -3.7037E-7 L 0.56146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6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96296E-6 L 0.65482 -0.0046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34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48148E-6 L 0.7375 -0.0009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7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11111E-6 L 0.7888 -0.0027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4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22222E-6 L 1.0345 0.01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19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6 L 1.08867 -0.0094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427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6 L 1.07982 -0.0018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8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000"/>
                            </p:stCondLst>
                            <p:childTnLst>
                              <p:par>
                                <p:cTn id="2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111E-6 L 1.11888 -0.016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37" y="-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383" y="791143"/>
            <a:ext cx="10515600" cy="1325563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Назови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английских слова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72468" y="3392843"/>
            <a:ext cx="12043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1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2224" y="3357563"/>
            <a:ext cx="12798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</a:rPr>
              <a:t>0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6383" y="3391432"/>
            <a:ext cx="1097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2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50613" y="3398767"/>
            <a:ext cx="12458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3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7437" y="3408526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4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27227" y="3406500"/>
            <a:ext cx="10474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5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4887" y="3406909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6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25792" y="3398767"/>
            <a:ext cx="14484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7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80" y="5159829"/>
            <a:ext cx="5134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Вернуться на главну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ю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8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0196 -3.7037E-7 L 0.56146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6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96296E-6 L 0.65482 -0.0046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34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48148E-6 L 0.7375 -0.0009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7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11111E-6 L 0.7888 -0.0027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4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22222E-6 L 1.0345 0.01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19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6 L 1.08867 -0.0094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427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6 L 1.07982 -0.0018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8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000"/>
                            </p:stCondLst>
                            <p:childTnLst>
                              <p:par>
                                <p:cTn id="2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111E-6 L 1.11888 -0.016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37" y="-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383" y="791143"/>
            <a:ext cx="10515600" cy="1325563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Назови 7 слов, начинающиеся на букву В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72468" y="3392843"/>
            <a:ext cx="12043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1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2224" y="3357563"/>
            <a:ext cx="12798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</a:rPr>
              <a:t>0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6383" y="3391432"/>
            <a:ext cx="1097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2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50613" y="3398767"/>
            <a:ext cx="12458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3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7437" y="3408526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4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27227" y="3406500"/>
            <a:ext cx="10474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5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4887" y="3406909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6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25792" y="3398767"/>
            <a:ext cx="14484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7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80" y="5159829"/>
            <a:ext cx="5134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Вернуться на главну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ю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6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0196 -3.7037E-7 L 0.56146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6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96296E-6 L 0.65482 -0.0046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34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48148E-6 L 0.7375 -0.0009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7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11111E-6 L 0.7888 -0.0027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4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22222E-6 L 1.0345 0.01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19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6 L 1.08867 -0.0094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427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6 L 1.07982 -0.0018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8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000"/>
                            </p:stCondLst>
                            <p:childTnLst>
                              <p:par>
                                <p:cTn id="2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111E-6 L 1.11888 -0.016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37" y="-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201040"/>
              </p:ext>
            </p:extLst>
          </p:nvPr>
        </p:nvGraphicFramePr>
        <p:xfrm>
          <a:off x="-1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3579355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4428488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754545837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2" action="ppaction://hlinksldjump"/>
                        </a:rPr>
                        <a:t>Карточка</a:t>
                      </a:r>
                      <a:r>
                        <a:rPr lang="ru-RU" sz="3600" baseline="0" dirty="0" smtClean="0">
                          <a:hlinkClick r:id="rId2" action="ppaction://hlinksldjump"/>
                        </a:rPr>
                        <a:t> №25</a:t>
                      </a:r>
                      <a:endParaRPr lang="ru-RU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3" action="ppaction://hlinksldjump"/>
                        </a:rPr>
                        <a:t>Карточка №27</a:t>
                      </a:r>
                      <a:endParaRPr lang="ru-RU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4" action="ppaction://hlinksldjump"/>
                        </a:rPr>
                        <a:t>Карточка №29</a:t>
                      </a:r>
                      <a:endParaRPr lang="ru-RU" sz="3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1277754"/>
                  </a:ext>
                </a:extLst>
              </a:tr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5" action="ppaction://hlinksldjump"/>
                        </a:rPr>
                        <a:t>Карточка №26</a:t>
                      </a:r>
                      <a:endParaRPr lang="ru-RU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6" action="ppaction://hlinksldjump"/>
                        </a:rPr>
                        <a:t>Карточка №28</a:t>
                      </a:r>
                      <a:endParaRPr lang="ru-RU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7" action="ppaction://hlinksldjump"/>
                        </a:rPr>
                        <a:t>Карточка №30</a:t>
                      </a:r>
                      <a:endParaRPr lang="ru-RU" sz="3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6490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546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383" y="791143"/>
            <a:ext cx="10515600" cy="1325563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Назови 5 игр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72468" y="3392843"/>
            <a:ext cx="12043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1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2224" y="3357563"/>
            <a:ext cx="12798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</a:rPr>
              <a:t>0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6383" y="3391432"/>
            <a:ext cx="1097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2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50613" y="3398767"/>
            <a:ext cx="12458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3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7437" y="3408526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4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27227" y="3406500"/>
            <a:ext cx="10474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5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4887" y="3406909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6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25792" y="3398767"/>
            <a:ext cx="14484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7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80" y="5159829"/>
            <a:ext cx="5134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Вернуться на главну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ю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25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0196 -3.7037E-7 L 0.56146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6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96296E-6 L 0.65482 -0.0046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34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48148E-6 L 0.7375 -0.0009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7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11111E-6 L 0.7888 -0.0027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4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22222E-6 L 1.0345 0.01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19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6 L 1.08867 -0.0094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427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6 L 1.07982 -0.0018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8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000"/>
                            </p:stCondLst>
                            <p:childTnLst>
                              <p:par>
                                <p:cTn id="2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111E-6 L 1.11888 -0.016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37" y="-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383" y="791143"/>
            <a:ext cx="10515600" cy="1325563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Назови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писателей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(поэта)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72468" y="3392843"/>
            <a:ext cx="12043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1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2224" y="3357563"/>
            <a:ext cx="12798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</a:rPr>
              <a:t>0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6383" y="3391432"/>
            <a:ext cx="1097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2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50613" y="3398767"/>
            <a:ext cx="12458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3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7437" y="3408526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4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27227" y="3406500"/>
            <a:ext cx="10474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5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4887" y="3406909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6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25792" y="3398767"/>
            <a:ext cx="14484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7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80" y="5159829"/>
            <a:ext cx="5134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Вернуться на главну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ю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03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0196 -3.7037E-7 L 0.56146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6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96296E-6 L 0.65482 -0.0046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34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48148E-6 L 0.7375 -0.0009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7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11111E-6 L 0.7888 -0.0027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4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22222E-6 L 1.0345 0.01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19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6 L 1.08867 -0.0094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427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6 L 1.07982 -0.0018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8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000"/>
                            </p:stCondLst>
                            <p:childTnLst>
                              <p:par>
                                <p:cTn id="2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111E-6 L 1.11888 -0.016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37" y="-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383" y="791143"/>
            <a:ext cx="10515600" cy="1325563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Назови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слов, связанных со ШКОЛОЙ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72468" y="3392843"/>
            <a:ext cx="12043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1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2224" y="3357563"/>
            <a:ext cx="12798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</a:rPr>
              <a:t>0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6383" y="3391432"/>
            <a:ext cx="1097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2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50613" y="3398767"/>
            <a:ext cx="12458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3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7437" y="3408526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4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27227" y="3406500"/>
            <a:ext cx="10474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5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4887" y="3406909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6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25792" y="3398767"/>
            <a:ext cx="14484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7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80" y="5159829"/>
            <a:ext cx="5134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Вернуться на главну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ю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66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0196 -3.7037E-7 L 0.56146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6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96296E-6 L 0.65482 -0.0046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34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48148E-6 L 0.7375 -0.0009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7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11111E-6 L 0.7888 -0.0027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4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22222E-6 L 1.0345 0.01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19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6 L 1.08867 -0.0094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427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6 L 1.07982 -0.0018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8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000"/>
                            </p:stCondLst>
                            <p:childTnLst>
                              <p:par>
                                <p:cTn id="2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111E-6 L 1.11888 -0.016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37" y="-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383" y="791143"/>
            <a:ext cx="10515600" cy="1325563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Назови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слова, связанных с МЕДИЦИНОЙ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72468" y="3392843"/>
            <a:ext cx="12043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1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2224" y="3357563"/>
            <a:ext cx="12798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</a:rPr>
              <a:t>0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6383" y="3391432"/>
            <a:ext cx="1097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2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50613" y="3398767"/>
            <a:ext cx="12458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3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7437" y="3408526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4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27227" y="3406500"/>
            <a:ext cx="10474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5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4887" y="3406909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6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25792" y="3398767"/>
            <a:ext cx="14484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7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80" y="5159829"/>
            <a:ext cx="5134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Вернуться на главну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ю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86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0196 -3.7037E-7 L 0.56146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6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96296E-6 L 0.65482 -0.0046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34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48148E-6 L 0.7375 -0.0009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7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11111E-6 L 0.7888 -0.0027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4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22222E-6 L 1.0345 0.01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19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6 L 1.08867 -0.0094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427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6 L 1.07982 -0.0018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8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000"/>
                            </p:stCondLst>
                            <p:childTnLst>
                              <p:par>
                                <p:cTn id="2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111E-6 L 1.11888 -0.016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37" y="-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383" y="791143"/>
            <a:ext cx="10515600" cy="1325563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Назови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 песен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АЛЛЫ ПУГАЧЕВОЙ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72468" y="3392843"/>
            <a:ext cx="12043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1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2224" y="3357563"/>
            <a:ext cx="12798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</a:rPr>
              <a:t>0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6383" y="3391432"/>
            <a:ext cx="1097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2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50613" y="3398767"/>
            <a:ext cx="12458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3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7437" y="3408526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4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27227" y="3406500"/>
            <a:ext cx="10474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5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4887" y="3406909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6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25792" y="3398767"/>
            <a:ext cx="14484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7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80" y="5159829"/>
            <a:ext cx="5134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Вернуться на главну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ю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46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0196 -3.7037E-7 L 0.56146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6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96296E-6 L 0.65482 -0.0046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34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48148E-6 L 0.7375 -0.0009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7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11111E-6 L 0.7888 -0.0027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4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22222E-6 L 1.0345 0.01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19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6 L 1.08867 -0.0094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427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6 L 1.07982 -0.0018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8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000"/>
                            </p:stCondLst>
                            <p:childTnLst>
                              <p:par>
                                <p:cTn id="2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111E-6 L 1.11888 -0.016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37" y="-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383" y="791143"/>
            <a:ext cx="10515600" cy="1325563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Назови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современных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РЭП-ИСПОЛНИТЕЛЕЙ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72468" y="3392843"/>
            <a:ext cx="12043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1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2224" y="3357563"/>
            <a:ext cx="12798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</a:rPr>
              <a:t>0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6383" y="3391432"/>
            <a:ext cx="1097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2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50613" y="3398767"/>
            <a:ext cx="12458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3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7437" y="3408526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4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27227" y="3406500"/>
            <a:ext cx="10474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5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4887" y="3406909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6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25792" y="3398767"/>
            <a:ext cx="14484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7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80" y="5159829"/>
            <a:ext cx="5134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Вернуться на главну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ю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94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0196 -3.7037E-7 L 0.56146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6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96296E-6 L 0.65482 -0.0046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34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48148E-6 L 0.7375 -0.0009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7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11111E-6 L 0.7888 -0.0027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4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22222E-6 L 1.0345 0.01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19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6 L 1.08867 -0.0094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427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6 L 1.07982 -0.0018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8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000"/>
                            </p:stCondLst>
                            <p:childTnLst>
                              <p:par>
                                <p:cTn id="2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111E-6 L 1.11888 -0.016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37" y="-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94000">
              <a:schemeClr val="accent1">
                <a:lumMod val="30000"/>
                <a:lumOff val="7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2783" y="2318197"/>
            <a:ext cx="105864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СПАСИБО ЗА УЧАСТИЕ!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35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383" y="791143"/>
            <a:ext cx="10515600" cy="1325563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Назови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 слов,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оканчивающиеся на КА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72468" y="3392843"/>
            <a:ext cx="12043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1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2224" y="3357563"/>
            <a:ext cx="12798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</a:rPr>
              <a:t>0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6383" y="3391432"/>
            <a:ext cx="1097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2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50613" y="3398767"/>
            <a:ext cx="12458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3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7437" y="3408526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4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27227" y="3406500"/>
            <a:ext cx="10474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5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4887" y="3406909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6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25792" y="3398767"/>
            <a:ext cx="14484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7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80" y="5159829"/>
            <a:ext cx="5134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Вернуться на главну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ю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10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0196 -3.7037E-7 L 0.56146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6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96296E-6 L 0.65482 -0.0046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34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48148E-6 L 0.7375 -0.0009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7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11111E-6 L 0.7888 -0.0027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4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22222E-6 L 1.0345 0.01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19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6 L 1.08867 -0.0094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427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6 L 1.07982 -0.0018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8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000"/>
                            </p:stCondLst>
                            <p:childTnLst>
                              <p:par>
                                <p:cTn id="2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111E-6 L 1.11888 -0.016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37" y="-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383" y="791143"/>
            <a:ext cx="10515600" cy="1325563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Назови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слов, связанных с транспортом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72468" y="3392843"/>
            <a:ext cx="12043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1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2224" y="3357563"/>
            <a:ext cx="12798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</a:rPr>
              <a:t>0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6383" y="3391432"/>
            <a:ext cx="1097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2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50613" y="3398767"/>
            <a:ext cx="12458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3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7437" y="3408526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4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27227" y="3406500"/>
            <a:ext cx="10474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5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4887" y="3406909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6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25792" y="3398767"/>
            <a:ext cx="14484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7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80" y="5159829"/>
            <a:ext cx="5134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Вернуться на главну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ю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88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0196 -3.7037E-7 L 0.56146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6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96296E-6 L 0.65482 -0.0046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34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48148E-6 L 0.7375 -0.0009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7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11111E-6 L 0.7888 -0.0027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4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22222E-6 L 1.0345 0.01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19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6 L 1.08867 -0.0094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427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6 L 1.07982 -0.0018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8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000"/>
                            </p:stCondLst>
                            <p:childTnLst>
                              <p:par>
                                <p:cTn id="2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111E-6 L 1.11888 -0.016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37" y="-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383" y="791143"/>
            <a:ext cx="10515600" cy="1325563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Назови 3 слова, оканчивающихся на КОП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72468" y="3392843"/>
            <a:ext cx="12043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1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2224" y="3357563"/>
            <a:ext cx="12798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</a:rPr>
              <a:t>0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6383" y="3391432"/>
            <a:ext cx="1097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2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50613" y="3398767"/>
            <a:ext cx="12458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3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7437" y="3408526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4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27227" y="3406500"/>
            <a:ext cx="10474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5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4887" y="3406909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6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25792" y="3398767"/>
            <a:ext cx="14484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7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80" y="5159829"/>
            <a:ext cx="5134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Вернуться на главну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ю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09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0196 -3.7037E-7 L 0.56146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6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96296E-6 L 0.65482 -0.0046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34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48148E-6 L 0.7375 -0.0009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7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11111E-6 L 0.7888 -0.0027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4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22222E-6 L 1.0345 0.01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19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6 L 1.08867 -0.0094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427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6 L 1.07982 -0.0018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8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000"/>
                            </p:stCondLst>
                            <p:childTnLst>
                              <p:par>
                                <p:cTn id="2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111E-6 L 1.11888 -0.016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37" y="-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383" y="791143"/>
            <a:ext cx="10515600" cy="1325563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Назови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сладостей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72468" y="3392843"/>
            <a:ext cx="12043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1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2224" y="3357563"/>
            <a:ext cx="12798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</a:rPr>
              <a:t>0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6383" y="3391432"/>
            <a:ext cx="1097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2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50613" y="3398767"/>
            <a:ext cx="12458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3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7437" y="3408526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4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27227" y="3406500"/>
            <a:ext cx="10474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5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4887" y="3406909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6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25792" y="3398767"/>
            <a:ext cx="14484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7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80" y="5159829"/>
            <a:ext cx="5134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Вернуться на главну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ю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98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0196 -3.7037E-7 L 0.56146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6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96296E-6 L 0.65482 -0.0046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34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48148E-6 L 0.7375 -0.0009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7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11111E-6 L 0.7888 -0.0027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4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22222E-6 L 1.0345 0.01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19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6 L 1.08867 -0.0094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427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6 L 1.07982 -0.0018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8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000"/>
                            </p:stCondLst>
                            <p:childTnLst>
                              <p:par>
                                <p:cTn id="2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111E-6 L 1.11888 -0.016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37" y="-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383" y="791143"/>
            <a:ext cx="10515600" cy="1325563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Назови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музыкальных инструмента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72468" y="3392843"/>
            <a:ext cx="12043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1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2224" y="3357563"/>
            <a:ext cx="12798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</a:rPr>
              <a:t>0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6383" y="3391432"/>
            <a:ext cx="1097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2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50613" y="3398767"/>
            <a:ext cx="12458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3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7437" y="3408526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4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27227" y="3406500"/>
            <a:ext cx="10474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5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4887" y="3406909"/>
            <a:ext cx="1194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6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25792" y="3398767"/>
            <a:ext cx="14484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7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80" y="5159829"/>
            <a:ext cx="5134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Вернуться на главну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ю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22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0196 -3.7037E-7 L 0.56146 -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6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96296E-6 L 0.65482 -0.0046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34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48148E-6 L 0.7375 -0.0009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7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11111E-6 L 0.7888 -0.0027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4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22222E-6 L 1.0345 0.01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19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6 L 1.08867 -0.0094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427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6 L 1.07982 -0.0018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8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000"/>
                            </p:stCondLst>
                            <p:childTnLst>
                              <p:par>
                                <p:cTn id="2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111E-6 L 1.11888 -0.016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37" y="-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598138"/>
              </p:ext>
            </p:extLst>
          </p:nvPr>
        </p:nvGraphicFramePr>
        <p:xfrm>
          <a:off x="-1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3579355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4428488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754545837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2" action="ppaction://hlinksldjump"/>
                        </a:rPr>
                        <a:t>Карточка</a:t>
                      </a:r>
                      <a:r>
                        <a:rPr lang="ru-RU" sz="3600" baseline="0" dirty="0" smtClean="0">
                          <a:hlinkClick r:id="rId2" action="ppaction://hlinksldjump"/>
                        </a:rPr>
                        <a:t> №7</a:t>
                      </a:r>
                      <a:endParaRPr lang="ru-RU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3" action="ppaction://hlinksldjump"/>
                        </a:rPr>
                        <a:t>Карточка №9</a:t>
                      </a:r>
                      <a:endParaRPr lang="ru-RU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4" action="ppaction://hlinksldjump"/>
                        </a:rPr>
                        <a:t>Карточка №11</a:t>
                      </a:r>
                      <a:endParaRPr lang="ru-RU" sz="3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1277754"/>
                  </a:ext>
                </a:extLst>
              </a:tr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5" action="ppaction://hlinksldjump"/>
                        </a:rPr>
                        <a:t>Карточка №8</a:t>
                      </a:r>
                      <a:endParaRPr lang="ru-RU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6" action="ppaction://hlinksldjump"/>
                        </a:rPr>
                        <a:t>Карточка №10</a:t>
                      </a:r>
                      <a:endParaRPr lang="ru-RU" sz="3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7" action="ppaction://hlinksldjump"/>
                        </a:rPr>
                        <a:t>Карточка №12</a:t>
                      </a:r>
                      <a:endParaRPr lang="ru-RU" sz="3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6490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083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313</TotalTime>
  <Words>647</Words>
  <Application>Microsoft Office PowerPoint</Application>
  <PresentationFormat>Широкоэкранный</PresentationFormat>
  <Paragraphs>339</Paragraphs>
  <Slides>37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2" baseType="lpstr">
      <vt:lpstr>Arial</vt:lpstr>
      <vt:lpstr>Calibri</vt:lpstr>
      <vt:lpstr>Calibri Light</vt:lpstr>
      <vt:lpstr>Gagalin</vt:lpstr>
      <vt:lpstr>Тема Office</vt:lpstr>
      <vt:lpstr>Презентация PowerPoint</vt:lpstr>
      <vt:lpstr>Презентация PowerPoint</vt:lpstr>
      <vt:lpstr>Назови 7 слов, начинающиеся на букву В</vt:lpstr>
      <vt:lpstr>Назови 5 слов, оканчивающиеся на КА</vt:lpstr>
      <vt:lpstr>Назови 7 слов, связанных с транспортом</vt:lpstr>
      <vt:lpstr>Назови 3 слова, оканчивающихся на КОП</vt:lpstr>
      <vt:lpstr>Назови 7 сладостей</vt:lpstr>
      <vt:lpstr>Назови 7 музыкальных инструмента</vt:lpstr>
      <vt:lpstr>Презентация PowerPoint</vt:lpstr>
      <vt:lpstr>Назови 7 слова, начинающиеся на ПО</vt:lpstr>
      <vt:lpstr>Назови 5 пар слов синонимов</vt:lpstr>
      <vt:lpstr>Назови 1,4 и 7-ой цвет радуги</vt:lpstr>
      <vt:lpstr>Назови 3 слова прилагательных, описывающие природу</vt:lpstr>
      <vt:lpstr>Назови 5 слов, начинающиеся на КАР</vt:lpstr>
      <vt:lpstr>Назови 5 слов, заканчивающиеся на ОР </vt:lpstr>
      <vt:lpstr>Презентация PowerPoint</vt:lpstr>
      <vt:lpstr>Назови 7 птиц</vt:lpstr>
      <vt:lpstr>Назови 5 марок автомобилей</vt:lpstr>
      <vt:lpstr>Назови 7 слов существительных</vt:lpstr>
      <vt:lpstr>Назови 7 слов-глаголов</vt:lpstr>
      <vt:lpstr>Назови 5 популярных блогеров</vt:lpstr>
      <vt:lpstr>Назови 3 названия бургеров из макдональдса</vt:lpstr>
      <vt:lpstr>Презентация PowerPoint</vt:lpstr>
      <vt:lpstr>Назови 7 слов, связанных с ЗИМОЙ</vt:lpstr>
      <vt:lpstr>Назови 7 слов, связанных с КИНО</vt:lpstr>
      <vt:lpstr>Назови 7 слова, начинающихся на букву Т </vt:lpstr>
      <vt:lpstr>Назови 7 слов прилагательных </vt:lpstr>
      <vt:lpstr>Назови 7 слов, связанных со словом СЕМЬЯ </vt:lpstr>
      <vt:lpstr>Назови 5 английских слова</vt:lpstr>
      <vt:lpstr>Презентация PowerPoint</vt:lpstr>
      <vt:lpstr>Назови 5 игр</vt:lpstr>
      <vt:lpstr>Назови 5 писателей (поэта)</vt:lpstr>
      <vt:lpstr>Назови 7 слов, связанных со ШКОЛОЙ</vt:lpstr>
      <vt:lpstr>Назови 7 слова, связанных с МЕДИЦИНОЙ</vt:lpstr>
      <vt:lpstr>Назови 5 песен АЛЛЫ ПУГАЧЕВОЙ</vt:lpstr>
      <vt:lpstr>Назови 5 современных РЭП-ИСПОЛНИТЕЛЕЙ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rt1</cp:lastModifiedBy>
  <cp:revision>20</cp:revision>
  <dcterms:created xsi:type="dcterms:W3CDTF">2022-02-21T07:52:58Z</dcterms:created>
  <dcterms:modified xsi:type="dcterms:W3CDTF">2023-12-18T18:04:39Z</dcterms:modified>
</cp:coreProperties>
</file>