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3366FF"/>
    <a:srgbClr val="000099"/>
    <a:srgbClr val="800080"/>
    <a:srgbClr val="CC0099"/>
    <a:srgbClr val="FF66FF"/>
    <a:srgbClr val="3333CC"/>
    <a:srgbClr val="FF006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E36EE-F51B-4852-BB6C-D5E28CD32A1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F9B21-857A-4824-B585-54A3CD251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822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91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5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55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8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80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6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9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9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0742-2D9B-41E8-82EC-8DA43AFCA92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35650-F707-41A7-96D4-4AFB37E72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7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630" y="159657"/>
            <a:ext cx="927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Franklin Gothic Medium" panose="020B0603020102020204" pitchFamily="34" charset="0"/>
              </a:rPr>
              <a:t>Маршрутный лист команда:    </a:t>
            </a:r>
            <a:r>
              <a:rPr lang="ru-RU" sz="3600" u="sng" dirty="0" smtClean="0">
                <a:latin typeface="Franklin Gothic Medium" panose="020B0603020102020204" pitchFamily="34" charset="0"/>
              </a:rPr>
              <a:t>СИНИЕ</a:t>
            </a:r>
            <a:endParaRPr lang="ru-RU" sz="3600" u="sng" dirty="0">
              <a:latin typeface="Franklin Gothic Medium" panose="020B0603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829" y="1073807"/>
            <a:ext cx="2268118" cy="22912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707"/>
            <a:ext cx="2465538" cy="24655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691" y="1183299"/>
            <a:ext cx="3556000" cy="355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8043" y1="29239" x2="68043" y2="292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01" y="4445192"/>
            <a:ext cx="2230024" cy="22300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05" y="4280731"/>
            <a:ext cx="3970731" cy="2209798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18143" y="4480729"/>
            <a:ext cx="2256973" cy="21235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8041" y="4855465"/>
            <a:ext cx="1581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СТАРТ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902" y="5655820"/>
            <a:ext cx="220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ФИНИШ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218" y="1637802"/>
            <a:ext cx="182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Impact" panose="020B0806030902050204" pitchFamily="34" charset="0"/>
              </a:rPr>
              <a:t>60</a:t>
            </a:r>
            <a:r>
              <a:rPr lang="en-US" sz="3200" dirty="0" smtClean="0">
                <a:latin typeface="Impact" panose="020B0806030902050204" pitchFamily="34" charset="0"/>
              </a:rPr>
              <a:t> SEC</a:t>
            </a:r>
            <a:r>
              <a:rPr lang="ru-RU" sz="3200" dirty="0" smtClean="0">
                <a:latin typeface="Impact" panose="020B0806030902050204" pitchFamily="34" charset="0"/>
              </a:rPr>
              <a:t> </a:t>
            </a:r>
            <a:endParaRPr lang="ru-RU" sz="3200" dirty="0"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573" y="2165419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0747" y="1638885"/>
            <a:ext cx="2164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Impact" panose="020B0806030902050204" pitchFamily="34" charset="0"/>
              </a:rPr>
              <a:t>СТОРИТЕЛЛИНГ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2548" y="2454512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420870">
            <a:off x="8468514" y="2323972"/>
            <a:ext cx="116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НА САМОМ ДЕЛЕ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9487627">
            <a:off x="8882080" y="2954284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9024731">
            <a:off x="6421485" y="4953202"/>
            <a:ext cx="174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МЕДИА-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БРЕНД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9013928">
            <a:off x="6836650" y="5702713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88179" y="5575293"/>
            <a:ext cx="179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СРОЧНЫЕ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НОВОСТИ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49271" y="4670799"/>
            <a:ext cx="178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             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6" name="Стрелка вверх 25"/>
          <p:cNvSpPr/>
          <p:nvPr/>
        </p:nvSpPr>
        <p:spPr>
          <a:xfrm>
            <a:off x="909669" y="3516044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5400000">
            <a:off x="2938535" y="1654851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rot="6766947">
            <a:off x="7266339" y="1817589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703563">
            <a:off x="7844186" y="3554214"/>
            <a:ext cx="542591" cy="731583"/>
          </a:xfrm>
          <a:prstGeom prst="rect">
            <a:avLst/>
          </a:prstGeom>
        </p:spPr>
      </p:pic>
      <p:sp>
        <p:nvSpPr>
          <p:cNvPr id="30" name="Стрелка вверх 29"/>
          <p:cNvSpPr/>
          <p:nvPr/>
        </p:nvSpPr>
        <p:spPr>
          <a:xfrm rot="15971714">
            <a:off x="5507104" y="5571160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16482717">
            <a:off x="2427645" y="5663312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3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630" y="159657"/>
            <a:ext cx="927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Franklin Gothic Medium" panose="020B0603020102020204" pitchFamily="34" charset="0"/>
              </a:rPr>
              <a:t>Маршрутный лист команда:    </a:t>
            </a:r>
            <a:r>
              <a:rPr lang="ru-RU" sz="3600" u="sng" dirty="0" smtClean="0">
                <a:latin typeface="Franklin Gothic Medium" panose="020B0603020102020204" pitchFamily="34" charset="0"/>
              </a:rPr>
              <a:t>КРАСНЫЕ</a:t>
            </a:r>
            <a:endParaRPr lang="ru-RU" sz="3600" u="sng" dirty="0">
              <a:latin typeface="Franklin Gothic Medium" panose="020B0603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97" y="1127264"/>
            <a:ext cx="2268118" cy="22912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104" y="4339073"/>
            <a:ext cx="2465538" cy="24655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785" y="471365"/>
            <a:ext cx="3556000" cy="355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8043" y1="29239" x2="68043" y2="292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319" y="1421557"/>
            <a:ext cx="2230024" cy="22300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459" y="4339073"/>
            <a:ext cx="3970731" cy="2209798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18143" y="4480729"/>
            <a:ext cx="2256973" cy="21235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8041" y="4855465"/>
            <a:ext cx="1581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СТАРТ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902" y="5655820"/>
            <a:ext cx="220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ФИНИШ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8783" y="5048781"/>
            <a:ext cx="182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Impact" panose="020B0806030902050204" pitchFamily="34" charset="0"/>
              </a:rPr>
              <a:t>60</a:t>
            </a:r>
            <a:r>
              <a:rPr lang="en-US" sz="3200" dirty="0" smtClean="0">
                <a:latin typeface="Impact" panose="020B0806030902050204" pitchFamily="34" charset="0"/>
              </a:rPr>
              <a:t> SEC</a:t>
            </a:r>
            <a:r>
              <a:rPr lang="ru-RU" sz="3200" dirty="0" smtClean="0">
                <a:latin typeface="Impact" panose="020B0806030902050204" pitchFamily="34" charset="0"/>
              </a:rPr>
              <a:t> </a:t>
            </a:r>
            <a:endParaRPr lang="ru-RU" sz="3200" dirty="0"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199" y="2256257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790" y="1718185"/>
            <a:ext cx="2164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Impact" panose="020B0806030902050204" pitchFamily="34" charset="0"/>
              </a:rPr>
              <a:t>СТОРИТЕЛЛИНГ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7580" y="5760598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420870">
            <a:off x="4518298" y="1681018"/>
            <a:ext cx="116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НА САМОМ ДЕЛЕ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9487627">
            <a:off x="4925343" y="2246834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9024731">
            <a:off x="8091742" y="1949729"/>
            <a:ext cx="174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МЕДИА-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БРЕНД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9015536">
            <a:off x="8485907" y="2682127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5126" y="5639244"/>
            <a:ext cx="179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СРОЧНЫЕ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НОВОСТИ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06196" y="4741500"/>
            <a:ext cx="178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             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6" name="Стрелка вверх 25"/>
          <p:cNvSpPr/>
          <p:nvPr/>
        </p:nvSpPr>
        <p:spPr>
          <a:xfrm>
            <a:off x="909669" y="3516044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5400000">
            <a:off x="2938535" y="1654851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rot="6766947">
            <a:off x="7266339" y="1817589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703563">
            <a:off x="7844186" y="3554214"/>
            <a:ext cx="542591" cy="731583"/>
          </a:xfrm>
          <a:prstGeom prst="rect">
            <a:avLst/>
          </a:prstGeom>
        </p:spPr>
      </p:pic>
      <p:sp>
        <p:nvSpPr>
          <p:cNvPr id="30" name="Стрелка вверх 29"/>
          <p:cNvSpPr/>
          <p:nvPr/>
        </p:nvSpPr>
        <p:spPr>
          <a:xfrm rot="15971714">
            <a:off x="5507104" y="5571160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16482717">
            <a:off x="2427645" y="5663312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63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630" y="159657"/>
            <a:ext cx="927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Franklin Gothic Medium" panose="020B0603020102020204" pitchFamily="34" charset="0"/>
              </a:rPr>
              <a:t>Маршрутный лист </a:t>
            </a:r>
            <a:r>
              <a:rPr lang="ru-RU" sz="3600" dirty="0" smtClean="0">
                <a:latin typeface="Franklin Gothic Medium" panose="020B0603020102020204" pitchFamily="34" charset="0"/>
              </a:rPr>
              <a:t>команда: </a:t>
            </a:r>
            <a:r>
              <a:rPr lang="ru-RU" sz="3600" u="sng" dirty="0" smtClean="0">
                <a:latin typeface="Franklin Gothic Medium" panose="020B0603020102020204" pitchFamily="34" charset="0"/>
              </a:rPr>
              <a:t>ЗЕЛЕНЫЕ</a:t>
            </a:r>
            <a:endParaRPr lang="ru-RU" sz="3600" u="sng" dirty="0">
              <a:latin typeface="Franklin Gothic Medium" panose="020B0603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835" y="4455085"/>
            <a:ext cx="2268118" cy="22912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836" y="4352360"/>
            <a:ext cx="2465538" cy="24655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587" y="480957"/>
            <a:ext cx="3556000" cy="355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8043" y1="29239" x2="68043" y2="292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882" y="1187493"/>
            <a:ext cx="2230024" cy="22300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489" y="1322612"/>
            <a:ext cx="3970731" cy="2209798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18143" y="4480729"/>
            <a:ext cx="2256973" cy="21235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8041" y="4855465"/>
            <a:ext cx="1581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СТАРТ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902" y="5655820"/>
            <a:ext cx="220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ФИНИШ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0914" y="5178630"/>
            <a:ext cx="182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Impact" panose="020B0806030902050204" pitchFamily="34" charset="0"/>
              </a:rPr>
              <a:t>60</a:t>
            </a:r>
            <a:r>
              <a:rPr lang="en-US" sz="3200" dirty="0" smtClean="0">
                <a:latin typeface="Impact" panose="020B0806030902050204" pitchFamily="34" charset="0"/>
              </a:rPr>
              <a:t> SEC</a:t>
            </a:r>
            <a:r>
              <a:rPr lang="ru-RU" sz="3200" dirty="0" smtClean="0">
                <a:latin typeface="Impact" panose="020B0806030902050204" pitchFamily="34" charset="0"/>
              </a:rPr>
              <a:t> </a:t>
            </a:r>
            <a:endParaRPr lang="ru-RU" sz="3200" dirty="0"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7580" y="5578739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50636" y="5040131"/>
            <a:ext cx="2164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Impact" panose="020B0806030902050204" pitchFamily="34" charset="0"/>
              </a:rPr>
              <a:t>СТОРИТЕЛЛИНГ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10448" y="5908373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420870">
            <a:off x="799619" y="1618680"/>
            <a:ext cx="116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НА САМОМ ДЕЛЕ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9487627">
            <a:off x="1200752" y="2228162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9024731">
            <a:off x="4079494" y="1676183"/>
            <a:ext cx="174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МЕДИА-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БРЕНД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8890696">
            <a:off x="4420048" y="2441616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95637" y="2583101"/>
            <a:ext cx="179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СРОЧНЫЕ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НОВОСТИ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55049" y="1712504"/>
            <a:ext cx="178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             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6" name="Стрелка вверх 25"/>
          <p:cNvSpPr/>
          <p:nvPr/>
        </p:nvSpPr>
        <p:spPr>
          <a:xfrm rot="472129">
            <a:off x="726697" y="3616822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5400000">
            <a:off x="2997898" y="1595487"/>
            <a:ext cx="505428" cy="83393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rot="6316908">
            <a:off x="6803752" y="1808403"/>
            <a:ext cx="505428" cy="110204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703563">
            <a:off x="7844186" y="3554214"/>
            <a:ext cx="542591" cy="731583"/>
          </a:xfrm>
          <a:prstGeom prst="rect">
            <a:avLst/>
          </a:prstGeom>
        </p:spPr>
      </p:pic>
      <p:sp>
        <p:nvSpPr>
          <p:cNvPr id="30" name="Стрелка вверх 29"/>
          <p:cNvSpPr/>
          <p:nvPr/>
        </p:nvSpPr>
        <p:spPr>
          <a:xfrm rot="16200000">
            <a:off x="5550359" y="5298216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16482717">
            <a:off x="2429216" y="5102262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9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630" y="159657"/>
            <a:ext cx="927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Franklin Gothic Medium" panose="020B0603020102020204" pitchFamily="34" charset="0"/>
              </a:rPr>
              <a:t>Маршрутный лист команда</a:t>
            </a:r>
            <a:r>
              <a:rPr lang="ru-RU" sz="3600" dirty="0" smtClean="0">
                <a:latin typeface="Franklin Gothic Medium" panose="020B0603020102020204" pitchFamily="34" charset="0"/>
              </a:rPr>
              <a:t>: </a:t>
            </a:r>
            <a:r>
              <a:rPr lang="ru-RU" sz="3600" u="sng" dirty="0" smtClean="0">
                <a:latin typeface="Franklin Gothic Medium" panose="020B0603020102020204" pitchFamily="34" charset="0"/>
              </a:rPr>
              <a:t>ЖЁЛТЫЕ</a:t>
            </a:r>
            <a:endParaRPr lang="ru-RU" sz="3600" u="sng" dirty="0">
              <a:latin typeface="Franklin Gothic Medium" panose="020B0603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750" y="4480729"/>
            <a:ext cx="2268118" cy="22912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580" y="1168299"/>
            <a:ext cx="2465538" cy="24655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637" y="3558212"/>
            <a:ext cx="3556000" cy="355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8043" y1="29239" x2="68043" y2="292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22" y="1139481"/>
            <a:ext cx="2230024" cy="22300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11" y="907556"/>
            <a:ext cx="3970731" cy="2209798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18143" y="4480729"/>
            <a:ext cx="2256973" cy="21235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8041" y="4855465"/>
            <a:ext cx="1581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СТАРТ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902" y="5655820"/>
            <a:ext cx="220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ФИНИШ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0447" y="2108680"/>
            <a:ext cx="182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Impact" panose="020B0806030902050204" pitchFamily="34" charset="0"/>
              </a:rPr>
              <a:t>60</a:t>
            </a:r>
            <a:r>
              <a:rPr lang="en-US" sz="3200" dirty="0" smtClean="0">
                <a:latin typeface="Impact" panose="020B0806030902050204" pitchFamily="34" charset="0"/>
              </a:rPr>
              <a:t> SEC</a:t>
            </a:r>
            <a:r>
              <a:rPr lang="ru-RU" sz="3200" dirty="0" smtClean="0">
                <a:latin typeface="Impact" panose="020B0806030902050204" pitchFamily="34" charset="0"/>
              </a:rPr>
              <a:t> </a:t>
            </a:r>
            <a:endParaRPr lang="ru-RU" sz="3200" dirty="0"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44637" y="5539043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8833" y="5117074"/>
            <a:ext cx="2164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Impact" panose="020B0806030902050204" pitchFamily="34" charset="0"/>
              </a:rPr>
              <a:t>СТОРИТЕЛЛИНГ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1193" y="2785344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420870">
            <a:off x="3355544" y="4793909"/>
            <a:ext cx="116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НА САМОМ ДЕЛЕ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9487627">
            <a:off x="3743685" y="5296055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9024731">
            <a:off x="507327" y="1657913"/>
            <a:ext cx="174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МЕДИА-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БРЕНД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8890696">
            <a:off x="951870" y="2355215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80285" y="2194062"/>
            <a:ext cx="179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СРОЧНЫЕ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НОВОСТИ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77025" y="1325212"/>
            <a:ext cx="178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             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6" name="Стрелка вверх 25"/>
          <p:cNvSpPr/>
          <p:nvPr/>
        </p:nvSpPr>
        <p:spPr>
          <a:xfrm>
            <a:off x="909669" y="3516044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5400000">
            <a:off x="2938535" y="1654851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rot="5552781">
            <a:off x="6765478" y="1916852"/>
            <a:ext cx="505428" cy="1003686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703563">
            <a:off x="8079733" y="3724871"/>
            <a:ext cx="542591" cy="731583"/>
          </a:xfrm>
          <a:prstGeom prst="rect">
            <a:avLst/>
          </a:prstGeom>
        </p:spPr>
      </p:pic>
      <p:sp>
        <p:nvSpPr>
          <p:cNvPr id="30" name="Стрелка вверх 29"/>
          <p:cNvSpPr/>
          <p:nvPr/>
        </p:nvSpPr>
        <p:spPr>
          <a:xfrm rot="15971714">
            <a:off x="5548473" y="5086819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16482717">
            <a:off x="2427645" y="5663312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77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630" y="159657"/>
            <a:ext cx="927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Franklin Gothic Medium" panose="020B0603020102020204" pitchFamily="34" charset="0"/>
              </a:rPr>
              <a:t>Маршрутный лист команда:   </a:t>
            </a:r>
            <a:r>
              <a:rPr lang="ru-RU" sz="3600" u="sng" dirty="0" smtClean="0">
                <a:latin typeface="Franklin Gothic Medium" panose="020B0603020102020204" pitchFamily="34" charset="0"/>
              </a:rPr>
              <a:t>ОРАНЖЕВЫЕ</a:t>
            </a:r>
            <a:endParaRPr lang="ru-RU" sz="3600" u="sng" dirty="0">
              <a:latin typeface="Franklin Gothic Medium" panose="020B0603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38" y="1345604"/>
            <a:ext cx="2268118" cy="22912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354" y="912997"/>
            <a:ext cx="2465538" cy="24655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957" y="3283403"/>
            <a:ext cx="3556000" cy="355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8043" y1="29239" x2="68043" y2="292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956" y="4480729"/>
            <a:ext cx="2230024" cy="22300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0102" y="1089020"/>
            <a:ext cx="3970731" cy="2209798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18143" y="4480729"/>
            <a:ext cx="2256973" cy="21235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8041" y="4855465"/>
            <a:ext cx="1581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СТАРТ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902" y="5655820"/>
            <a:ext cx="220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ФИНИШ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5815" y="1633992"/>
            <a:ext cx="182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Impact" panose="020B0806030902050204" pitchFamily="34" charset="0"/>
              </a:rPr>
              <a:t>60</a:t>
            </a:r>
            <a:r>
              <a:rPr lang="en-US" sz="3200" dirty="0" smtClean="0">
                <a:latin typeface="Impact" panose="020B0806030902050204" pitchFamily="34" charset="0"/>
              </a:rPr>
              <a:t> SEC</a:t>
            </a:r>
            <a:r>
              <a:rPr lang="ru-RU" sz="3200" dirty="0" smtClean="0">
                <a:latin typeface="Impact" panose="020B0806030902050204" pitchFamily="34" charset="0"/>
              </a:rPr>
              <a:t> </a:t>
            </a:r>
            <a:endParaRPr lang="ru-RU" sz="3200" dirty="0"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27586" y="2445819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0431" y="1926379"/>
            <a:ext cx="2164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Impact" panose="020B0806030902050204" pitchFamily="34" charset="0"/>
              </a:rPr>
              <a:t>СТОРИТЕЛЛИНГ</a:t>
            </a: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84210" y="2416312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420870">
            <a:off x="6608911" y="4547955"/>
            <a:ext cx="116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НА САМОМ ДЕЛЕ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9487627">
            <a:off x="6986171" y="5108469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9024731">
            <a:off x="3382786" y="5007363"/>
            <a:ext cx="174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МЕДИА-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БРЕНД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9095713">
            <a:off x="3825666" y="5686530"/>
            <a:ext cx="121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8283" y="2366531"/>
            <a:ext cx="179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СРОЧНЫЕ</a:t>
            </a:r>
          </a:p>
          <a:p>
            <a:r>
              <a:rPr lang="ru-RU" dirty="0" smtClean="0">
                <a:latin typeface="Impact" panose="020B0806030902050204" pitchFamily="34" charset="0"/>
              </a:rPr>
              <a:t>НОВОСТИ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5112" y="1541634"/>
            <a:ext cx="178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Каб</a:t>
            </a:r>
            <a:r>
              <a:rPr lang="ru-RU" dirty="0" smtClean="0">
                <a:latin typeface="Impact" panose="020B0806030902050204" pitchFamily="34" charset="0"/>
              </a:rPr>
              <a:t>.             ____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26" name="Стрелка вверх 25"/>
          <p:cNvSpPr/>
          <p:nvPr/>
        </p:nvSpPr>
        <p:spPr>
          <a:xfrm>
            <a:off x="909669" y="3516044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5007180">
            <a:off x="3102546" y="1999937"/>
            <a:ext cx="505428" cy="1078119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rot="5552781">
            <a:off x="6437102" y="1708694"/>
            <a:ext cx="505428" cy="1345791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2703563">
            <a:off x="8079733" y="3724871"/>
            <a:ext cx="542591" cy="731583"/>
          </a:xfrm>
          <a:prstGeom prst="rect">
            <a:avLst/>
          </a:prstGeom>
        </p:spPr>
      </p:pic>
      <p:sp>
        <p:nvSpPr>
          <p:cNvPr id="30" name="Стрелка вверх 29"/>
          <p:cNvSpPr/>
          <p:nvPr/>
        </p:nvSpPr>
        <p:spPr>
          <a:xfrm rot="16200000">
            <a:off x="5540534" y="5311130"/>
            <a:ext cx="505428" cy="914144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16482717">
            <a:off x="2410753" y="5473318"/>
            <a:ext cx="505428" cy="7152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579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140</Words>
  <Application>Microsoft Office PowerPoint</Application>
  <PresentationFormat>Широкоэкранный</PresentationFormat>
  <Paragraphs>75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Medium</vt:lpstr>
      <vt:lpstr>Impact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rt1</dc:creator>
  <cp:lastModifiedBy>rt1</cp:lastModifiedBy>
  <cp:revision>12</cp:revision>
  <cp:lastPrinted>2023-11-20T15:10:00Z</cp:lastPrinted>
  <dcterms:created xsi:type="dcterms:W3CDTF">2023-11-17T17:59:03Z</dcterms:created>
  <dcterms:modified xsi:type="dcterms:W3CDTF">2023-12-18T17:37:53Z</dcterms:modified>
</cp:coreProperties>
</file>