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23"/>
  </p:notesMasterIdLst>
  <p:handoutMasterIdLst>
    <p:handoutMasterId r:id="rId24"/>
  </p:handoutMasterIdLst>
  <p:sldIdLst>
    <p:sldId id="256" r:id="rId5"/>
    <p:sldId id="285" r:id="rId6"/>
    <p:sldId id="257" r:id="rId7"/>
    <p:sldId id="259" r:id="rId8"/>
    <p:sldId id="258" r:id="rId9"/>
    <p:sldId id="288" r:id="rId10"/>
    <p:sldId id="289" r:id="rId11"/>
    <p:sldId id="276" r:id="rId12"/>
    <p:sldId id="286" r:id="rId13"/>
    <p:sldId id="280" r:id="rId14"/>
    <p:sldId id="290" r:id="rId15"/>
    <p:sldId id="291" r:id="rId16"/>
    <p:sldId id="277" r:id="rId17"/>
    <p:sldId id="281" r:id="rId18"/>
    <p:sldId id="282" r:id="rId19"/>
    <p:sldId id="292" r:id="rId20"/>
    <p:sldId id="293" r:id="rId21"/>
    <p:sldId id="275" r:id="rId22"/>
  </p:sldIdLst>
  <p:sldSz cx="12192000" cy="6858000"/>
  <p:notesSz cx="6858000" cy="9144000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4" name="Автор" initials="A" lastIdx="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93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543"/>
    <p:restoredTop sz="94718"/>
  </p:normalViewPr>
  <p:slideViewPr>
    <p:cSldViewPr snapToGrid="0">
      <p:cViewPr varScale="1">
        <p:scale>
          <a:sx n="66" d="100"/>
          <a:sy n="66" d="100"/>
        </p:scale>
        <p:origin x="108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6" d="100"/>
        <a:sy n="126" d="100"/>
      </p:scale>
      <p:origin x="0" y="0"/>
    </p:cViewPr>
  </p:sorterViewPr>
  <p:notesViewPr>
    <p:cSldViewPr snapToGrid="0">
      <p:cViewPr varScale="1">
        <p:scale>
          <a:sx n="86" d="100"/>
          <a:sy n="86" d="100"/>
        </p:scale>
        <p:origin x="3834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Relationship Id="rId30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0B82CC1C-2EFA-41CD-8EE1-D64C4317C93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9F3A9A9-5F67-4774-9AE0-18456713EA3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23173202-3FA2-4863-9924-4F9298719CA6}" type="datetime1">
              <a:rPr lang="ru-RU" smtClean="0"/>
              <a:t>26.09.2023</a:t>
            </a:fld>
            <a:endParaRPr lang="ru-RU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822A631-0269-4E45-A3DF-4FA7D06E902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069B2A7-A232-444D-B3CD-C3D1E5A8E24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20F9F022-6C35-409F-B2A6-FFC7C9918F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04997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2A1285-024B-434B-8505-8BDCC11E2F3D}" type="datetime1">
              <a:rPr lang="ru-RU" smtClean="0"/>
              <a:pPr/>
              <a:t>26.09.2023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F97DC217-DF71-1A49-B3EA-559F1F43B0FF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846425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noProof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F97DC217-DF71-1A49-B3EA-559F1F43B0FF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96502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F97DC217-DF71-1A49-B3EA-559F1F43B0FF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72547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F97DC217-DF71-1A49-B3EA-559F1F43B0FF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40300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F97DC217-DF71-1A49-B3EA-559F1F43B0FF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59848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F97DC217-DF71-1A49-B3EA-559F1F43B0FF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0979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F97DC217-DF71-1A49-B3EA-559F1F43B0FF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89125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F97DC217-DF71-1A49-B3EA-559F1F43B0FF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86831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F97DC217-DF71-1A49-B3EA-559F1F43B0FF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20461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F97DC217-DF71-1A49-B3EA-559F1F43B0FF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7214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F97DC217-DF71-1A49-B3EA-559F1F43B0FF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94718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F97DC217-DF71-1A49-B3EA-559F1F43B0FF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08779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F97DC217-DF71-1A49-B3EA-559F1F43B0FF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88218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3" y="1122363"/>
            <a:ext cx="7096933" cy="2387600"/>
          </a:xfrm>
        </p:spPr>
        <p:txBody>
          <a:bodyPr rtlCol="0" anchor="b">
            <a:noAutofit/>
          </a:bodyPr>
          <a:lstStyle>
            <a:lvl1pPr algn="l">
              <a:defRPr sz="6000" b="1">
                <a:latin typeface="Arial" panose="020B0604020202020204" pitchFamily="34" charset="0"/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3" y="3602038"/>
            <a:ext cx="9500507" cy="806675"/>
          </a:xfrm>
        </p:spPr>
        <p:txBody>
          <a:bodyPr rtlCol="0">
            <a:noAutofit/>
          </a:bodyPr>
          <a:lstStyle>
            <a:lvl1pPr marL="0" indent="0" algn="l">
              <a:buNone/>
              <a:defRPr sz="320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/>
              <a:t>Образец подзаголовка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9AC79249-FDC0-364D-A734-AE1DE1605D28}"/>
              </a:ext>
            </a:extLst>
          </p:cNvPr>
          <p:cNvSpPr/>
          <p:nvPr userDrawn="1"/>
        </p:nvSpPr>
        <p:spPr>
          <a:xfrm>
            <a:off x="0" y="4572000"/>
            <a:ext cx="12192000" cy="228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>
              <a:latin typeface="Arial" panose="020B0604020202020204" pitchFamily="34" charset="0"/>
            </a:endParaRPr>
          </a:p>
        </p:txBody>
      </p:sp>
      <p:sp>
        <p:nvSpPr>
          <p:cNvPr id="5" name="Овал 4">
            <a:extLst>
              <a:ext uri="{FF2B5EF4-FFF2-40B4-BE49-F238E27FC236}">
                <a16:creationId xmlns:a16="http://schemas.microsoft.com/office/drawing/2014/main" id="{902465C8-266D-104C-9C49-323DF4A8277E}"/>
              </a:ext>
            </a:extLst>
          </p:cNvPr>
          <p:cNvSpPr/>
          <p:nvPr userDrawn="1"/>
        </p:nvSpPr>
        <p:spPr>
          <a:xfrm>
            <a:off x="583746" y="4960030"/>
            <a:ext cx="1551214" cy="1551214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>
              <a:latin typeface="Arial" panose="020B0604020202020204" pitchFamily="34" charset="0"/>
            </a:endParaRPr>
          </a:p>
        </p:txBody>
      </p:sp>
      <p:sp>
        <p:nvSpPr>
          <p:cNvPr id="11" name="Полилиния 10">
            <a:extLst>
              <a:ext uri="{FF2B5EF4-FFF2-40B4-BE49-F238E27FC236}">
                <a16:creationId xmlns:a16="http://schemas.microsoft.com/office/drawing/2014/main" id="{37979A1C-BF60-B345-A664-2E4F7A3461EB}"/>
              </a:ext>
            </a:extLst>
          </p:cNvPr>
          <p:cNvSpPr/>
          <p:nvPr userDrawn="1"/>
        </p:nvSpPr>
        <p:spPr>
          <a:xfrm>
            <a:off x="1" y="4571999"/>
            <a:ext cx="1118508" cy="1118508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ru-RU" noProof="0">
              <a:latin typeface="Arial" panose="020B0604020202020204" pitchFamily="34" charset="0"/>
            </a:endParaRPr>
          </a:p>
        </p:txBody>
      </p:sp>
      <p:sp>
        <p:nvSpPr>
          <p:cNvPr id="9" name="Полилиния 8">
            <a:extLst>
              <a:ext uri="{FF2B5EF4-FFF2-40B4-BE49-F238E27FC236}">
                <a16:creationId xmlns:a16="http://schemas.microsoft.com/office/drawing/2014/main" id="{58080B3E-915C-2D4C-8608-596E1BFD6387}"/>
              </a:ext>
            </a:extLst>
          </p:cNvPr>
          <p:cNvSpPr/>
          <p:nvPr userDrawn="1"/>
        </p:nvSpPr>
        <p:spPr>
          <a:xfrm>
            <a:off x="1" y="5739492"/>
            <a:ext cx="1118508" cy="1118508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ru-RU" noProof="0">
              <a:latin typeface="Arial" panose="020B0604020202020204" pitchFamily="34" charset="0"/>
            </a:endParaRPr>
          </a:p>
        </p:txBody>
      </p:sp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F15FBB50-09C8-B64E-AE57-67C5E70810CB}"/>
              </a:ext>
            </a:extLst>
          </p:cNvPr>
          <p:cNvGrpSpPr/>
          <p:nvPr userDrawn="1"/>
        </p:nvGrpSpPr>
        <p:grpSpPr>
          <a:xfrm>
            <a:off x="8264427" y="-3419"/>
            <a:ext cx="3927573" cy="3165022"/>
            <a:chOff x="9857014" y="13834"/>
            <a:chExt cx="2334986" cy="1881641"/>
          </a:xfrm>
        </p:grpSpPr>
        <p:sp>
          <p:nvSpPr>
            <p:cNvPr id="15" name="Полилиния 14">
              <a:extLst>
                <a:ext uri="{FF2B5EF4-FFF2-40B4-BE49-F238E27FC236}">
                  <a16:creationId xmlns:a16="http://schemas.microsoft.com/office/drawing/2014/main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ru-RU" noProof="0">
                <a:latin typeface="Arial" panose="020B0604020202020204" pitchFamily="34" charset="0"/>
              </a:endParaRPr>
            </a:p>
          </p:txBody>
        </p:sp>
        <p:sp>
          <p:nvSpPr>
            <p:cNvPr id="16" name="Полилиния 15">
              <a:extLst>
                <a:ext uri="{FF2B5EF4-FFF2-40B4-BE49-F238E27FC236}">
                  <a16:creationId xmlns:a16="http://schemas.microsoft.com/office/drawing/2014/main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ru-RU" noProof="0">
                <a:latin typeface="Arial" panose="020B0604020202020204" pitchFamily="34" charset="0"/>
              </a:endParaRPr>
            </a:p>
          </p:txBody>
        </p:sp>
      </p:grpSp>
      <p:sp>
        <p:nvSpPr>
          <p:cNvPr id="22" name="Полилиния 21">
            <a:extLst>
              <a:ext uri="{FF2B5EF4-FFF2-40B4-BE49-F238E27FC236}">
                <a16:creationId xmlns:a16="http://schemas.microsoft.com/office/drawing/2014/main" id="{BC68F289-2744-2F48-893A-3F17911625C8}"/>
              </a:ext>
            </a:extLst>
          </p:cNvPr>
          <p:cNvSpPr/>
          <p:nvPr userDrawn="1"/>
        </p:nvSpPr>
        <p:spPr>
          <a:xfrm>
            <a:off x="0" y="-1"/>
            <a:ext cx="1167493" cy="1167493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ru-RU" noProof="0">
              <a:latin typeface="Arial" panose="020B0604020202020204" pitchFamily="34" charset="0"/>
            </a:endParaRPr>
          </a:p>
        </p:txBody>
      </p:sp>
      <p:sp>
        <p:nvSpPr>
          <p:cNvPr id="28" name="Полилиния 27">
            <a:extLst>
              <a:ext uri="{FF2B5EF4-FFF2-40B4-BE49-F238E27FC236}">
                <a16:creationId xmlns:a16="http://schemas.microsoft.com/office/drawing/2014/main" id="{9E240E8A-950E-7946-826C-415CB5DACA43}"/>
              </a:ext>
            </a:extLst>
          </p:cNvPr>
          <p:cNvSpPr/>
          <p:nvPr userDrawn="1"/>
        </p:nvSpPr>
        <p:spPr>
          <a:xfrm>
            <a:off x="11024507" y="4580708"/>
            <a:ext cx="1167493" cy="2277292"/>
          </a:xfrm>
          <a:custGeom>
            <a:avLst/>
            <a:gdLst>
              <a:gd name="connsiteX0" fmla="*/ 1167473 w 1167493"/>
              <a:gd name="connsiteY0" fmla="*/ 0 h 2272167"/>
              <a:gd name="connsiteX1" fmla="*/ 1167493 w 1167493"/>
              <a:gd name="connsiteY1" fmla="*/ 0 h 2272167"/>
              <a:gd name="connsiteX2" fmla="*/ 1167493 w 1167493"/>
              <a:gd name="connsiteY2" fmla="*/ 492960 h 2272167"/>
              <a:gd name="connsiteX3" fmla="*/ 1167493 w 1167493"/>
              <a:gd name="connsiteY3" fmla="*/ 720385 h 2272167"/>
              <a:gd name="connsiteX4" fmla="*/ 1167493 w 1167493"/>
              <a:gd name="connsiteY4" fmla="*/ 2272167 h 2272167"/>
              <a:gd name="connsiteX5" fmla="*/ 0 w 1167493"/>
              <a:gd name="connsiteY5" fmla="*/ 2272167 h 2272167"/>
              <a:gd name="connsiteX6" fmla="*/ 0 w 1167493"/>
              <a:gd name="connsiteY6" fmla="*/ 1898074 h 2272167"/>
              <a:gd name="connsiteX7" fmla="*/ 0 w 1167493"/>
              <a:gd name="connsiteY7" fmla="*/ 1271597 h 2272167"/>
              <a:gd name="connsiteX8" fmla="*/ 0 w 1167493"/>
              <a:gd name="connsiteY8" fmla="*/ 1177688 h 2272167"/>
              <a:gd name="connsiteX9" fmla="*/ 1048124 w 1167493"/>
              <a:gd name="connsiteY9" fmla="*/ 6080 h 2272167"/>
              <a:gd name="connsiteX10" fmla="*/ 1167473 w 1167493"/>
              <a:gd name="connsiteY10" fmla="*/ 0 h 22721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67493" h="2272167">
                <a:moveTo>
                  <a:pt x="1167473" y="0"/>
                </a:moveTo>
                <a:lnTo>
                  <a:pt x="1167493" y="0"/>
                </a:lnTo>
                <a:lnTo>
                  <a:pt x="1167493" y="492960"/>
                </a:lnTo>
                <a:lnTo>
                  <a:pt x="1167493" y="720385"/>
                </a:lnTo>
                <a:lnTo>
                  <a:pt x="1167493" y="2272167"/>
                </a:lnTo>
                <a:lnTo>
                  <a:pt x="0" y="2272167"/>
                </a:lnTo>
                <a:lnTo>
                  <a:pt x="0" y="1898074"/>
                </a:lnTo>
                <a:lnTo>
                  <a:pt x="0" y="1271597"/>
                </a:lnTo>
                <a:lnTo>
                  <a:pt x="0" y="1177688"/>
                </a:lnTo>
                <a:cubicBezTo>
                  <a:pt x="0" y="567919"/>
                  <a:pt x="459408" y="66389"/>
                  <a:pt x="1048124" y="6080"/>
                </a:cubicBezTo>
                <a:lnTo>
                  <a:pt x="116747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ru-RU" noProof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6498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Временная шкала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ru-RU" noProof="0">
              <a:latin typeface="Arial" panose="020B0604020202020204" pitchFamily="34" charset="0"/>
            </a:endParaRPr>
          </a:p>
        </p:txBody>
      </p:sp>
      <p:sp>
        <p:nvSpPr>
          <p:cNvPr id="5" name="Полилиния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rot="5400000" flipH="1">
            <a:off x="1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ru-RU" noProof="0">
              <a:latin typeface="Arial" panose="020B0604020202020204" pitchFamily="34" charset="0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rtlCol="0" anchor="b">
            <a:noAutofit/>
          </a:bodyPr>
          <a:lstStyle>
            <a:lvl1pPr>
              <a:defRPr sz="4800" b="1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67493" y="2087561"/>
            <a:ext cx="9779182" cy="3366815"/>
          </a:xfrm>
        </p:spPr>
        <p:txBody>
          <a:bodyPr rtlCol="0"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457200" indent="0">
              <a:buNone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914400" indent="0">
              <a:buNone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371600" indent="0">
              <a:buNone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1828800" indent="0">
              <a:buNone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5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10" name="Дата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Arial" panose="020B0604020202020204" pitchFamily="34" charset="0"/>
              </a:defRPr>
            </a:lvl1pPr>
          </a:lstStyle>
          <a:p>
            <a:fld id="{03966553-6159-4242-B33B-027F2473920A}" type="datetime1">
              <a:rPr lang="ru-RU" noProof="0" smtClean="0"/>
              <a:t>26.09.2023</a:t>
            </a:fld>
            <a:endParaRPr lang="ru-RU" noProof="0"/>
          </a:p>
        </p:txBody>
      </p:sp>
      <p:sp>
        <p:nvSpPr>
          <p:cNvPr id="11" name="Нижний колонтитул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r>
              <a:rPr lang="ru-RU" noProof="0"/>
              <a:t>ЗАГОЛОВОК ПРЕЗЕНТАЦИИ</a:t>
            </a:r>
          </a:p>
        </p:txBody>
      </p:sp>
      <p:sp>
        <p:nvSpPr>
          <p:cNvPr id="12" name="Номер слайда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fld id="{294A09A9-5501-47C1-A89A-A340965A2BE2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569275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 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rtlCol="0" anchor="b">
            <a:noAutofit/>
          </a:bodyPr>
          <a:lstStyle>
            <a:lvl1pPr>
              <a:defRPr sz="4800" b="1">
                <a:latin typeface="Arial" panose="020B0604020202020204" pitchFamily="34" charset="0"/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67493" y="2528203"/>
            <a:ext cx="4663440" cy="2828613"/>
          </a:xfrm>
        </p:spPr>
        <p:txBody>
          <a:bodyPr rtlCol="0">
            <a:noAutofit/>
          </a:bodyPr>
          <a:lstStyle>
            <a:lvl1pPr marL="0" indent="0">
              <a:buNone/>
              <a:defRPr sz="2000">
                <a:latin typeface="Arial" panose="020B0604020202020204" pitchFamily="34" charset="0"/>
              </a:defRPr>
            </a:lvl1pPr>
            <a:lvl2pPr marL="457200" indent="0">
              <a:buNone/>
              <a:defRPr sz="1800">
                <a:latin typeface="Arial" panose="020B0604020202020204" pitchFamily="34" charset="0"/>
              </a:defRPr>
            </a:lvl2pPr>
            <a:lvl3pPr marL="914400" indent="0">
              <a:buNone/>
              <a:defRPr sz="1600">
                <a:latin typeface="Arial" panose="020B0604020202020204" pitchFamily="34" charset="0"/>
              </a:defRPr>
            </a:lvl3pPr>
            <a:lvl4pPr marL="1371600" indent="0">
              <a:buNone/>
              <a:defRPr sz="1400">
                <a:latin typeface="Arial" panose="020B0604020202020204" pitchFamily="34" charset="0"/>
              </a:defRPr>
            </a:lvl4pPr>
            <a:lvl5pPr marL="1828800" indent="0">
              <a:buNone/>
              <a:defRPr sz="1400">
                <a:latin typeface="Arial" panose="020B0604020202020204" pitchFamily="34" charset="0"/>
              </a:defRPr>
            </a:lvl5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Полилиния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ru-RU" noProof="0">
              <a:latin typeface="Arial" panose="020B0604020202020204" pitchFamily="34" charset="0"/>
            </a:endParaRPr>
          </a:p>
        </p:txBody>
      </p:sp>
      <p:sp>
        <p:nvSpPr>
          <p:cNvPr id="5" name="Полилиния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ru-RU" noProof="0">
              <a:latin typeface="Arial" panose="020B0604020202020204" pitchFamily="34" charset="0"/>
            </a:endParaRPr>
          </a:p>
        </p:txBody>
      </p:sp>
      <p:sp>
        <p:nvSpPr>
          <p:cNvPr id="6" name="Полилиния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ru-RU" noProof="0">
              <a:latin typeface="Arial" panose="020B0604020202020204" pitchFamily="34" charset="0"/>
            </a:endParaRPr>
          </a:p>
        </p:txBody>
      </p:sp>
      <p:grpSp>
        <p:nvGrpSpPr>
          <p:cNvPr id="9" name="Группа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8082092" y="5590903"/>
            <a:ext cx="1572380" cy="1267097"/>
            <a:chOff x="7413403" y="4976359"/>
            <a:chExt cx="2334986" cy="1881641"/>
          </a:xfrm>
        </p:grpSpPr>
        <p:sp>
          <p:nvSpPr>
            <p:cNvPr id="7" name="Полилиния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ru-RU" noProof="0">
                <a:latin typeface="Arial" panose="020B0604020202020204" pitchFamily="34" charset="0"/>
              </a:endParaRPr>
            </a:p>
          </p:txBody>
        </p:sp>
        <p:sp>
          <p:nvSpPr>
            <p:cNvPr id="8" name="Полилиния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ru-RU" noProof="0">
                <a:latin typeface="Arial" panose="020B0604020202020204" pitchFamily="34" charset="0"/>
              </a:endParaRPr>
            </a:p>
          </p:txBody>
        </p:sp>
      </p:grpSp>
      <p:sp>
        <p:nvSpPr>
          <p:cNvPr id="10" name="Дата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Arial" panose="020B0604020202020204" pitchFamily="34" charset="0"/>
              </a:defRPr>
            </a:lvl1pPr>
          </a:lstStyle>
          <a:p>
            <a:fld id="{40FB8BE9-7A64-44AB-BB5B-AD811A6C2FE5}" type="datetime1">
              <a:rPr lang="ru-RU" noProof="0" smtClean="0"/>
              <a:t>26.09.2023</a:t>
            </a:fld>
            <a:endParaRPr lang="ru-RU" noProof="0"/>
          </a:p>
        </p:txBody>
      </p:sp>
      <p:sp>
        <p:nvSpPr>
          <p:cNvPr id="11" name="Нижний колонтитул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Arial" panose="020B0604020202020204" pitchFamily="34" charset="0"/>
              </a:defRPr>
            </a:lvl1pPr>
          </a:lstStyle>
          <a:p>
            <a:r>
              <a:rPr lang="ru-RU" noProof="0"/>
              <a:t>ЗАГОЛОВОК ПРЕЗЕНТАЦИИ</a:t>
            </a:r>
          </a:p>
        </p:txBody>
      </p:sp>
      <p:sp>
        <p:nvSpPr>
          <p:cNvPr id="12" name="Номер слайда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fld id="{294A09A9-5501-47C1-A89A-A340965A2BE2}" type="slidenum">
              <a:rPr lang="ru-RU" noProof="0" smtClean="0"/>
              <a:pPr/>
              <a:t>‹#›</a:t>
            </a:fld>
            <a:endParaRPr lang="ru-RU" noProof="0"/>
          </a:p>
        </p:txBody>
      </p:sp>
      <p:sp>
        <p:nvSpPr>
          <p:cNvPr id="13" name="Объект 2">
            <a:extLst>
              <a:ext uri="{FF2B5EF4-FFF2-40B4-BE49-F238E27FC236}">
                <a16:creationId xmlns:a16="http://schemas.microsoft.com/office/drawing/2014/main" id="{94CA559C-3355-DE44-ACF9-BDB6083C4225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6283235" y="2528203"/>
            <a:ext cx="4663440" cy="2828613"/>
          </a:xfrm>
        </p:spPr>
        <p:txBody>
          <a:bodyPr rtlCol="0">
            <a:noAutofit/>
          </a:bodyPr>
          <a:lstStyle>
            <a:lvl1pPr marL="0" indent="0">
              <a:buNone/>
              <a:defRPr sz="2000">
                <a:latin typeface="Arial" panose="020B0604020202020204" pitchFamily="34" charset="0"/>
              </a:defRPr>
            </a:lvl1pPr>
            <a:lvl2pPr marL="457200" indent="0">
              <a:buNone/>
              <a:defRPr sz="1800">
                <a:latin typeface="Arial" panose="020B0604020202020204" pitchFamily="34" charset="0"/>
              </a:defRPr>
            </a:lvl2pPr>
            <a:lvl3pPr marL="914400" indent="0">
              <a:buNone/>
              <a:defRPr sz="1600">
                <a:latin typeface="Arial" panose="020B0604020202020204" pitchFamily="34" charset="0"/>
              </a:defRPr>
            </a:lvl3pPr>
            <a:lvl4pPr marL="1371600" indent="0">
              <a:buNone/>
              <a:defRPr sz="1400">
                <a:latin typeface="Arial" panose="020B0604020202020204" pitchFamily="34" charset="0"/>
              </a:defRPr>
            </a:lvl4pPr>
            <a:lvl5pPr marL="1828800" indent="0">
              <a:buNone/>
              <a:defRPr sz="1400">
                <a:latin typeface="Arial" panose="020B0604020202020204" pitchFamily="34" charset="0"/>
              </a:defRPr>
            </a:lvl5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14" name="Объект 2">
            <a:extLst>
              <a:ext uri="{FF2B5EF4-FFF2-40B4-BE49-F238E27FC236}">
                <a16:creationId xmlns:a16="http://schemas.microsoft.com/office/drawing/2014/main" id="{0B33DABA-7BF5-1147-BA5E-63B92F220E51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1167493" y="2005689"/>
            <a:ext cx="4663440" cy="522514"/>
          </a:xfrm>
        </p:spPr>
        <p:txBody>
          <a:bodyPr rtlCol="0">
            <a:noAutofit/>
          </a:bodyPr>
          <a:lstStyle>
            <a:lvl1pPr marL="0" indent="0">
              <a:buNone/>
              <a:defRPr sz="2400" b="1">
                <a:latin typeface="Arial" panose="020B0604020202020204" pitchFamily="34" charset="0"/>
              </a:defRPr>
            </a:lvl1pPr>
            <a:lvl2pPr marL="457200" indent="0">
              <a:buNone/>
              <a:defRPr sz="2000" b="1">
                <a:latin typeface="Arial" panose="020B0604020202020204" pitchFamily="34" charset="0"/>
              </a:defRPr>
            </a:lvl2pPr>
            <a:lvl3pPr marL="914400" indent="0">
              <a:buNone/>
              <a:defRPr sz="1800" b="1">
                <a:latin typeface="Arial" panose="020B0604020202020204" pitchFamily="34" charset="0"/>
              </a:defRPr>
            </a:lvl3pPr>
            <a:lvl4pPr marL="1371600" indent="0">
              <a:buNone/>
              <a:defRPr sz="1600" b="1">
                <a:latin typeface="Arial" panose="020B0604020202020204" pitchFamily="34" charset="0"/>
              </a:defRPr>
            </a:lvl4pPr>
            <a:lvl5pPr marL="1828800" indent="0">
              <a:buNone/>
              <a:defRPr sz="1600" b="1">
                <a:latin typeface="Arial" panose="020B0604020202020204" pitchFamily="34" charset="0"/>
              </a:defRPr>
            </a:lvl5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15" name="Объект 2">
            <a:extLst>
              <a:ext uri="{FF2B5EF4-FFF2-40B4-BE49-F238E27FC236}">
                <a16:creationId xmlns:a16="http://schemas.microsoft.com/office/drawing/2014/main" id="{1B05BEE9-8BC0-EC44-B913-DB6426DF2EA7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6283235" y="2005689"/>
            <a:ext cx="4663440" cy="522514"/>
          </a:xfrm>
        </p:spPr>
        <p:txBody>
          <a:bodyPr rtlCol="0">
            <a:noAutofit/>
          </a:bodyPr>
          <a:lstStyle>
            <a:lvl1pPr marL="0" indent="0">
              <a:buNone/>
              <a:defRPr sz="2400" b="1">
                <a:latin typeface="Arial" panose="020B0604020202020204" pitchFamily="34" charset="0"/>
              </a:defRPr>
            </a:lvl1pPr>
            <a:lvl2pPr marL="457200" indent="0">
              <a:buNone/>
              <a:defRPr sz="2000" b="1">
                <a:latin typeface="Arial" panose="020B0604020202020204" pitchFamily="34" charset="0"/>
              </a:defRPr>
            </a:lvl2pPr>
            <a:lvl3pPr marL="914400" indent="0">
              <a:buNone/>
              <a:defRPr sz="1800" b="1">
                <a:latin typeface="Arial" panose="020B0604020202020204" pitchFamily="34" charset="0"/>
              </a:defRPr>
            </a:lvl3pPr>
            <a:lvl4pPr marL="1371600" indent="0">
              <a:buNone/>
              <a:defRPr sz="1600" b="1">
                <a:latin typeface="Arial" panose="020B0604020202020204" pitchFamily="34" charset="0"/>
              </a:defRPr>
            </a:lvl4pPr>
            <a:lvl5pPr marL="1828800" indent="0">
              <a:buNone/>
              <a:defRPr sz="1600" b="1">
                <a:latin typeface="Arial" panose="020B0604020202020204" pitchFamily="34" charset="0"/>
              </a:defRPr>
            </a:lvl5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1319127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 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rtlCol="0" anchor="b">
            <a:noAutofit/>
          </a:bodyPr>
          <a:lstStyle>
            <a:lvl1pPr>
              <a:defRPr sz="4800" b="1">
                <a:latin typeface="Arial" panose="020B0604020202020204" pitchFamily="34" charset="0"/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67491" y="2526318"/>
            <a:ext cx="3218688" cy="2828613"/>
          </a:xfrm>
        </p:spPr>
        <p:txBody>
          <a:bodyPr rtlCol="0">
            <a:noAutofit/>
          </a:bodyPr>
          <a:lstStyle>
            <a:lvl1pPr marL="0" indent="0">
              <a:buNone/>
              <a:defRPr sz="2000">
                <a:latin typeface="Arial" panose="020B0604020202020204" pitchFamily="34" charset="0"/>
              </a:defRPr>
            </a:lvl1pPr>
            <a:lvl2pPr marL="457200" indent="0">
              <a:buNone/>
              <a:defRPr sz="1800">
                <a:latin typeface="Arial" panose="020B0604020202020204" pitchFamily="34" charset="0"/>
              </a:defRPr>
            </a:lvl2pPr>
            <a:lvl3pPr marL="914400" indent="0">
              <a:buNone/>
              <a:defRPr sz="1600">
                <a:latin typeface="Arial" panose="020B0604020202020204" pitchFamily="34" charset="0"/>
              </a:defRPr>
            </a:lvl3pPr>
            <a:lvl4pPr marL="1371600" indent="0">
              <a:buNone/>
              <a:defRPr sz="1400">
                <a:latin typeface="Arial" panose="020B0604020202020204" pitchFamily="34" charset="0"/>
              </a:defRPr>
            </a:lvl4pPr>
            <a:lvl5pPr marL="1828800" indent="0">
              <a:buNone/>
              <a:defRPr sz="1400">
                <a:latin typeface="Arial" panose="020B0604020202020204" pitchFamily="34" charset="0"/>
              </a:defRPr>
            </a:lvl5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Полилиния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rot="5400000">
            <a:off x="8580896" y="0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ru-RU" noProof="0">
              <a:latin typeface="Arial" panose="020B0604020202020204" pitchFamily="34" charset="0"/>
            </a:endParaRPr>
          </a:p>
        </p:txBody>
      </p:sp>
      <p:sp>
        <p:nvSpPr>
          <p:cNvPr id="5" name="Полилиния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>
            <a:off x="-2364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ru-RU" noProof="0">
              <a:latin typeface="Arial" panose="020B0604020202020204" pitchFamily="34" charset="0"/>
            </a:endParaRPr>
          </a:p>
        </p:txBody>
      </p:sp>
      <p:sp>
        <p:nvSpPr>
          <p:cNvPr id="6" name="Полилиния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 rot="5400000" flipH="1">
            <a:off x="11258144" y="5924144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ru-RU" noProof="0">
              <a:latin typeface="Arial" panose="020B0604020202020204" pitchFamily="34" charset="0"/>
            </a:endParaRPr>
          </a:p>
        </p:txBody>
      </p:sp>
      <p:grpSp>
        <p:nvGrpSpPr>
          <p:cNvPr id="9" name="Группа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2587417" y="5590903"/>
            <a:ext cx="1572380" cy="1267097"/>
            <a:chOff x="7413403" y="4976359"/>
            <a:chExt cx="2334986" cy="1881641"/>
          </a:xfrm>
        </p:grpSpPr>
        <p:sp>
          <p:nvSpPr>
            <p:cNvPr id="7" name="Полилиния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ru-RU" noProof="0">
                <a:latin typeface="Arial" panose="020B0604020202020204" pitchFamily="34" charset="0"/>
              </a:endParaRPr>
            </a:p>
          </p:txBody>
        </p:sp>
        <p:sp>
          <p:nvSpPr>
            <p:cNvPr id="8" name="Полилиния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ru-RU" noProof="0">
                <a:latin typeface="Arial" panose="020B0604020202020204" pitchFamily="34" charset="0"/>
              </a:endParaRPr>
            </a:p>
          </p:txBody>
        </p:sp>
      </p:grpSp>
      <p:sp>
        <p:nvSpPr>
          <p:cNvPr id="10" name="Дата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6711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fld id="{AA76B42C-152E-47A0-82B2-16BAF395053B}" type="datetime1">
              <a:rPr lang="ru-RU" noProof="0" smtClean="0"/>
              <a:t>26.09.2023</a:t>
            </a:fld>
            <a:endParaRPr lang="ru-RU" noProof="0"/>
          </a:p>
        </p:txBody>
      </p:sp>
      <p:sp>
        <p:nvSpPr>
          <p:cNvPr id="11" name="Нижний колонтитул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Arial" panose="020B0604020202020204" pitchFamily="34" charset="0"/>
              </a:defRPr>
            </a:lvl1pPr>
          </a:lstStyle>
          <a:p>
            <a:r>
              <a:rPr lang="ru-RU" noProof="0"/>
              <a:t>ЗАГОЛОВОК ПРЕЗЕНТАЦИИ</a:t>
            </a:r>
          </a:p>
        </p:txBody>
      </p:sp>
      <p:sp>
        <p:nvSpPr>
          <p:cNvPr id="13" name="Объект 2">
            <a:extLst>
              <a:ext uri="{FF2B5EF4-FFF2-40B4-BE49-F238E27FC236}">
                <a16:creationId xmlns:a16="http://schemas.microsoft.com/office/drawing/2014/main" id="{94CA559C-3355-DE44-ACF9-BDB6083C4225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4683787" y="2526318"/>
            <a:ext cx="3173279" cy="2828613"/>
          </a:xfrm>
        </p:spPr>
        <p:txBody>
          <a:bodyPr rtlCol="0">
            <a:noAutofit/>
          </a:bodyPr>
          <a:lstStyle>
            <a:lvl1pPr marL="0" indent="0">
              <a:buNone/>
              <a:defRPr sz="2000">
                <a:latin typeface="Arial" panose="020B0604020202020204" pitchFamily="34" charset="0"/>
              </a:defRPr>
            </a:lvl1pPr>
            <a:lvl2pPr marL="457200" indent="0">
              <a:buNone/>
              <a:defRPr sz="1800">
                <a:latin typeface="Arial" panose="020B0604020202020204" pitchFamily="34" charset="0"/>
              </a:defRPr>
            </a:lvl2pPr>
            <a:lvl3pPr marL="914400" indent="0">
              <a:buNone/>
              <a:defRPr sz="1600">
                <a:latin typeface="Arial" panose="020B0604020202020204" pitchFamily="34" charset="0"/>
              </a:defRPr>
            </a:lvl3pPr>
            <a:lvl4pPr marL="1371600" indent="0">
              <a:buNone/>
              <a:defRPr sz="1400">
                <a:latin typeface="Arial" panose="020B0604020202020204" pitchFamily="34" charset="0"/>
              </a:defRPr>
            </a:lvl4pPr>
            <a:lvl5pPr marL="1828800" indent="0">
              <a:buNone/>
              <a:defRPr sz="1400">
                <a:latin typeface="Arial" panose="020B0604020202020204" pitchFamily="34" charset="0"/>
              </a:defRPr>
            </a:lvl5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14" name="Объект 2">
            <a:extLst>
              <a:ext uri="{FF2B5EF4-FFF2-40B4-BE49-F238E27FC236}">
                <a16:creationId xmlns:a16="http://schemas.microsoft.com/office/drawing/2014/main" id="{0B33DABA-7BF5-1147-BA5E-63B92F220E51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1167493" y="2003804"/>
            <a:ext cx="3173278" cy="522514"/>
          </a:xfrm>
        </p:spPr>
        <p:txBody>
          <a:bodyPr rtlCol="0">
            <a:noAutofit/>
          </a:bodyPr>
          <a:lstStyle>
            <a:lvl1pPr marL="0" indent="0">
              <a:buNone/>
              <a:defRPr sz="2400" b="1">
                <a:latin typeface="Arial" panose="020B0604020202020204" pitchFamily="34" charset="0"/>
              </a:defRPr>
            </a:lvl1pPr>
            <a:lvl2pPr marL="457200" indent="0">
              <a:buNone/>
              <a:defRPr sz="2000" b="1">
                <a:latin typeface="Arial" panose="020B0604020202020204" pitchFamily="34" charset="0"/>
              </a:defRPr>
            </a:lvl2pPr>
            <a:lvl3pPr marL="914400" indent="0">
              <a:buNone/>
              <a:defRPr sz="1800" b="1">
                <a:latin typeface="Arial" panose="020B0604020202020204" pitchFamily="34" charset="0"/>
              </a:defRPr>
            </a:lvl3pPr>
            <a:lvl4pPr marL="1371600" indent="0">
              <a:buNone/>
              <a:defRPr sz="1600" b="1">
                <a:latin typeface="Arial" panose="020B0604020202020204" pitchFamily="34" charset="0"/>
              </a:defRPr>
            </a:lvl4pPr>
            <a:lvl5pPr marL="1828800" indent="0">
              <a:buNone/>
              <a:defRPr sz="1600" b="1">
                <a:latin typeface="Arial" panose="020B0604020202020204" pitchFamily="34" charset="0"/>
              </a:defRPr>
            </a:lvl5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15" name="Объект 2">
            <a:extLst>
              <a:ext uri="{FF2B5EF4-FFF2-40B4-BE49-F238E27FC236}">
                <a16:creationId xmlns:a16="http://schemas.microsoft.com/office/drawing/2014/main" id="{1B05BEE9-8BC0-EC44-B913-DB6426DF2EA7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4683788" y="2003804"/>
            <a:ext cx="3173278" cy="522514"/>
          </a:xfrm>
        </p:spPr>
        <p:txBody>
          <a:bodyPr rtlCol="0">
            <a:noAutofit/>
          </a:bodyPr>
          <a:lstStyle>
            <a:lvl1pPr marL="0" indent="0">
              <a:buNone/>
              <a:defRPr sz="2400" b="1">
                <a:latin typeface="Arial" panose="020B0604020202020204" pitchFamily="34" charset="0"/>
              </a:defRPr>
            </a:lvl1pPr>
            <a:lvl2pPr marL="457200" indent="0">
              <a:buNone/>
              <a:defRPr sz="2000" b="1">
                <a:latin typeface="Arial" panose="020B0604020202020204" pitchFamily="34" charset="0"/>
              </a:defRPr>
            </a:lvl2pPr>
            <a:lvl3pPr marL="914400" indent="0">
              <a:buNone/>
              <a:defRPr sz="1800" b="1">
                <a:latin typeface="Arial" panose="020B0604020202020204" pitchFamily="34" charset="0"/>
              </a:defRPr>
            </a:lvl3pPr>
            <a:lvl4pPr marL="1371600" indent="0">
              <a:buNone/>
              <a:defRPr sz="1600" b="1">
                <a:latin typeface="Arial" panose="020B0604020202020204" pitchFamily="34" charset="0"/>
              </a:defRPr>
            </a:lvl4pPr>
            <a:lvl5pPr marL="1828800" indent="0">
              <a:buNone/>
              <a:defRPr sz="1600" b="1">
                <a:latin typeface="Arial" panose="020B0604020202020204" pitchFamily="34" charset="0"/>
              </a:defRPr>
            </a:lvl5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16" name="Объект 2">
            <a:extLst>
              <a:ext uri="{FF2B5EF4-FFF2-40B4-BE49-F238E27FC236}">
                <a16:creationId xmlns:a16="http://schemas.microsoft.com/office/drawing/2014/main" id="{43D62993-A055-DF4F-9286-4FFE3A5C7FD7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8200082" y="2526318"/>
            <a:ext cx="3173279" cy="2828613"/>
          </a:xfrm>
        </p:spPr>
        <p:txBody>
          <a:bodyPr rtlCol="0">
            <a:noAutofit/>
          </a:bodyPr>
          <a:lstStyle>
            <a:lvl1pPr marL="0" indent="0">
              <a:buNone/>
              <a:defRPr sz="2000">
                <a:latin typeface="Arial" panose="020B0604020202020204" pitchFamily="34" charset="0"/>
              </a:defRPr>
            </a:lvl1pPr>
            <a:lvl2pPr marL="457200" indent="0">
              <a:buNone/>
              <a:defRPr sz="1800">
                <a:latin typeface="Arial" panose="020B0604020202020204" pitchFamily="34" charset="0"/>
              </a:defRPr>
            </a:lvl2pPr>
            <a:lvl3pPr marL="914400" indent="0">
              <a:buNone/>
              <a:defRPr sz="1600">
                <a:latin typeface="Arial" panose="020B0604020202020204" pitchFamily="34" charset="0"/>
              </a:defRPr>
            </a:lvl3pPr>
            <a:lvl4pPr marL="1371600" indent="0">
              <a:buNone/>
              <a:defRPr sz="1400">
                <a:latin typeface="Arial" panose="020B0604020202020204" pitchFamily="34" charset="0"/>
              </a:defRPr>
            </a:lvl4pPr>
            <a:lvl5pPr marL="1828800" indent="0">
              <a:buNone/>
              <a:defRPr sz="1400">
                <a:latin typeface="Arial" panose="020B0604020202020204" pitchFamily="34" charset="0"/>
              </a:defRPr>
            </a:lvl5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17" name="Объект 2">
            <a:extLst>
              <a:ext uri="{FF2B5EF4-FFF2-40B4-BE49-F238E27FC236}">
                <a16:creationId xmlns:a16="http://schemas.microsoft.com/office/drawing/2014/main" id="{A896DA2E-4448-254C-86D1-9E16E63CC6A0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8200083" y="2003804"/>
            <a:ext cx="3173278" cy="522514"/>
          </a:xfrm>
        </p:spPr>
        <p:txBody>
          <a:bodyPr rtlCol="0">
            <a:noAutofit/>
          </a:bodyPr>
          <a:lstStyle>
            <a:lvl1pPr marL="0" indent="0">
              <a:buNone/>
              <a:defRPr sz="2400" b="1">
                <a:latin typeface="Arial" panose="020B0604020202020204" pitchFamily="34" charset="0"/>
              </a:defRPr>
            </a:lvl1pPr>
            <a:lvl2pPr marL="457200" indent="0">
              <a:buNone/>
              <a:defRPr sz="2000" b="1">
                <a:latin typeface="Arial" panose="020B0604020202020204" pitchFamily="34" charset="0"/>
              </a:defRPr>
            </a:lvl2pPr>
            <a:lvl3pPr marL="914400" indent="0">
              <a:buNone/>
              <a:defRPr sz="1800" b="1">
                <a:latin typeface="Arial" panose="020B0604020202020204" pitchFamily="34" charset="0"/>
              </a:defRPr>
            </a:lvl3pPr>
            <a:lvl4pPr marL="1371600" indent="0">
              <a:buNone/>
              <a:defRPr sz="1600" b="1">
                <a:latin typeface="Arial" panose="020B0604020202020204" pitchFamily="34" charset="0"/>
              </a:defRPr>
            </a:lvl4pPr>
            <a:lvl5pPr marL="1828800" indent="0">
              <a:buNone/>
              <a:defRPr sz="1600" b="1">
                <a:latin typeface="Arial" panose="020B0604020202020204" pitchFamily="34" charset="0"/>
              </a:defRPr>
            </a:lvl5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12" name="Номер слайда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fld id="{294A09A9-5501-47C1-A89A-A340965A2BE2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7569764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Конец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4" y="1122363"/>
            <a:ext cx="6220278" cy="2387600"/>
          </a:xfrm>
        </p:spPr>
        <p:txBody>
          <a:bodyPr rtlCol="0" anchor="b">
            <a:noAutofit/>
          </a:bodyPr>
          <a:lstStyle>
            <a:lvl1pPr algn="l">
              <a:defRPr sz="6000" b="1">
                <a:latin typeface="Arial" panose="020B0604020202020204" pitchFamily="34" charset="0"/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3" y="3602038"/>
            <a:ext cx="6220277" cy="2247219"/>
          </a:xfrm>
        </p:spPr>
        <p:txBody>
          <a:bodyPr rtlCol="0">
            <a:noAutofit/>
          </a:bodyPr>
          <a:lstStyle>
            <a:lvl1pPr marL="0" indent="0" algn="l">
              <a:buNone/>
              <a:defRPr sz="280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/>
              <a:t>Образец подзаголовка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9AC79249-FDC0-364D-A734-AE1DE1605D28}"/>
              </a:ext>
            </a:extLst>
          </p:cNvPr>
          <p:cNvSpPr/>
          <p:nvPr userDrawn="1"/>
        </p:nvSpPr>
        <p:spPr>
          <a:xfrm>
            <a:off x="8264426" y="0"/>
            <a:ext cx="3927574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>
              <a:latin typeface="Arial" panose="020B0604020202020204" pitchFamily="34" charset="0"/>
            </a:endParaRPr>
          </a:p>
        </p:txBody>
      </p:sp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F15FBB50-09C8-B64E-AE57-67C5E70810CB}"/>
              </a:ext>
            </a:extLst>
          </p:cNvPr>
          <p:cNvGrpSpPr/>
          <p:nvPr userDrawn="1"/>
        </p:nvGrpSpPr>
        <p:grpSpPr>
          <a:xfrm>
            <a:off x="8264427" y="3685939"/>
            <a:ext cx="3927573" cy="3178856"/>
            <a:chOff x="9857014" y="13834"/>
            <a:chExt cx="2334986" cy="1881641"/>
          </a:xfrm>
        </p:grpSpPr>
        <p:sp>
          <p:nvSpPr>
            <p:cNvPr id="15" name="Полилиния 14">
              <a:extLst>
                <a:ext uri="{FF2B5EF4-FFF2-40B4-BE49-F238E27FC236}">
                  <a16:creationId xmlns:a16="http://schemas.microsoft.com/office/drawing/2014/main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ru-RU" noProof="0">
                <a:latin typeface="Arial" panose="020B0604020202020204" pitchFamily="34" charset="0"/>
              </a:endParaRPr>
            </a:p>
          </p:txBody>
        </p:sp>
        <p:sp>
          <p:nvSpPr>
            <p:cNvPr id="16" name="Полилиния 15">
              <a:extLst>
                <a:ext uri="{FF2B5EF4-FFF2-40B4-BE49-F238E27FC236}">
                  <a16:creationId xmlns:a16="http://schemas.microsoft.com/office/drawing/2014/main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ru-RU" noProof="0">
                <a:latin typeface="Arial" panose="020B0604020202020204" pitchFamily="34" charset="0"/>
              </a:endParaRPr>
            </a:p>
          </p:txBody>
        </p:sp>
      </p:grpSp>
      <p:sp>
        <p:nvSpPr>
          <p:cNvPr id="22" name="Полилиния 21">
            <a:extLst>
              <a:ext uri="{FF2B5EF4-FFF2-40B4-BE49-F238E27FC236}">
                <a16:creationId xmlns:a16="http://schemas.microsoft.com/office/drawing/2014/main" id="{BC68F289-2744-2F48-893A-3F17911625C8}"/>
              </a:ext>
            </a:extLst>
          </p:cNvPr>
          <p:cNvSpPr/>
          <p:nvPr userDrawn="1"/>
        </p:nvSpPr>
        <p:spPr>
          <a:xfrm>
            <a:off x="0" y="-1"/>
            <a:ext cx="1167493" cy="1167493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ru-RU" noProof="0">
              <a:latin typeface="Arial" panose="020B0604020202020204" pitchFamily="34" charset="0"/>
            </a:endParaRPr>
          </a:p>
        </p:txBody>
      </p:sp>
      <p:sp>
        <p:nvSpPr>
          <p:cNvPr id="17" name="Полилиния 16">
            <a:extLst>
              <a:ext uri="{FF2B5EF4-FFF2-40B4-BE49-F238E27FC236}">
                <a16:creationId xmlns:a16="http://schemas.microsoft.com/office/drawing/2014/main" id="{39563C76-BC00-DE47-88F5-C24D3CE3325A}"/>
              </a:ext>
            </a:extLst>
          </p:cNvPr>
          <p:cNvSpPr/>
          <p:nvPr userDrawn="1"/>
        </p:nvSpPr>
        <p:spPr>
          <a:xfrm>
            <a:off x="10228214" y="-1"/>
            <a:ext cx="1963787" cy="3178856"/>
          </a:xfrm>
          <a:custGeom>
            <a:avLst/>
            <a:gdLst>
              <a:gd name="connsiteX0" fmla="*/ 0 w 1963787"/>
              <a:gd name="connsiteY0" fmla="*/ 0 h 3178856"/>
              <a:gd name="connsiteX1" fmla="*/ 1963787 w 1963787"/>
              <a:gd name="connsiteY1" fmla="*/ 0 h 3178856"/>
              <a:gd name="connsiteX2" fmla="*/ 1963787 w 1963787"/>
              <a:gd name="connsiteY2" fmla="*/ 1967129 h 3178856"/>
              <a:gd name="connsiteX3" fmla="*/ 1963787 w 1963787"/>
              <a:gd name="connsiteY3" fmla="*/ 2349671 h 3178856"/>
              <a:gd name="connsiteX4" fmla="*/ 1963787 w 1963787"/>
              <a:gd name="connsiteY4" fmla="*/ 3178856 h 3178856"/>
              <a:gd name="connsiteX5" fmla="*/ 1963753 w 1963787"/>
              <a:gd name="connsiteY5" fmla="*/ 3178856 h 3178856"/>
              <a:gd name="connsiteX6" fmla="*/ 1763002 w 1963787"/>
              <a:gd name="connsiteY6" fmla="*/ 3168629 h 3178856"/>
              <a:gd name="connsiteX7" fmla="*/ 0 w 1963787"/>
              <a:gd name="connsiteY7" fmla="*/ 1197921 h 3178856"/>
              <a:gd name="connsiteX8" fmla="*/ 0 w 1963787"/>
              <a:gd name="connsiteY8" fmla="*/ 1039961 h 3178856"/>
              <a:gd name="connsiteX9" fmla="*/ 0 w 1963787"/>
              <a:gd name="connsiteY9" fmla="*/ 0 h 31788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963787" h="3178856">
                <a:moveTo>
                  <a:pt x="0" y="0"/>
                </a:moveTo>
                <a:lnTo>
                  <a:pt x="1963787" y="0"/>
                </a:lnTo>
                <a:lnTo>
                  <a:pt x="1963787" y="1967129"/>
                </a:lnTo>
                <a:lnTo>
                  <a:pt x="1963787" y="2349671"/>
                </a:lnTo>
                <a:lnTo>
                  <a:pt x="1963787" y="3178856"/>
                </a:lnTo>
                <a:lnTo>
                  <a:pt x="1963753" y="3178856"/>
                </a:lnTo>
                <a:lnTo>
                  <a:pt x="1763002" y="3168629"/>
                </a:lnTo>
                <a:cubicBezTo>
                  <a:pt x="772749" y="3067186"/>
                  <a:pt x="0" y="2223585"/>
                  <a:pt x="0" y="1197921"/>
                </a:cubicBezTo>
                <a:lnTo>
                  <a:pt x="0" y="1039961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ru-RU" noProof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4706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rtlCol="0" anchor="b">
            <a:noAutofit/>
          </a:bodyPr>
          <a:lstStyle>
            <a:lvl1pPr>
              <a:defRPr sz="4800" b="1">
                <a:latin typeface="Arial" panose="020B0604020202020204" pitchFamily="34" charset="0"/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67493" y="2017467"/>
            <a:ext cx="9779182" cy="3366815"/>
          </a:xfrm>
        </p:spPr>
        <p:txBody>
          <a:bodyPr rtlCol="0">
            <a:noAutofit/>
          </a:bodyPr>
          <a:lstStyle>
            <a:lvl1pPr marL="0" indent="0">
              <a:buNone/>
              <a:defRPr>
                <a:latin typeface="Arial" panose="020B0604020202020204" pitchFamily="34" charset="0"/>
              </a:defRPr>
            </a:lvl1pPr>
            <a:lvl2pPr marL="457200" indent="0">
              <a:buNone/>
              <a:defRPr>
                <a:latin typeface="Arial" panose="020B0604020202020204" pitchFamily="34" charset="0"/>
              </a:defRPr>
            </a:lvl2pPr>
            <a:lvl3pPr marL="914400" indent="0">
              <a:buNone/>
              <a:defRPr>
                <a:latin typeface="Arial" panose="020B0604020202020204" pitchFamily="34" charset="0"/>
              </a:defRPr>
            </a:lvl3pPr>
            <a:lvl4pPr marL="1371600" indent="0">
              <a:buNone/>
              <a:defRPr>
                <a:latin typeface="Arial" panose="020B0604020202020204" pitchFamily="34" charset="0"/>
              </a:defRPr>
            </a:lvl4pPr>
            <a:lvl5pPr marL="1828800" indent="0">
              <a:buNone/>
              <a:defRPr>
                <a:latin typeface="Arial" panose="020B0604020202020204" pitchFamily="34" charset="0"/>
              </a:defRPr>
            </a:lvl5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Полилиния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ru-RU" noProof="0">
              <a:latin typeface="Arial" panose="020B0604020202020204" pitchFamily="34" charset="0"/>
            </a:endParaRPr>
          </a:p>
        </p:txBody>
      </p:sp>
      <p:sp>
        <p:nvSpPr>
          <p:cNvPr id="5" name="Полилиния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ru-RU" noProof="0">
              <a:latin typeface="Arial" panose="020B0604020202020204" pitchFamily="34" charset="0"/>
            </a:endParaRPr>
          </a:p>
        </p:txBody>
      </p:sp>
      <p:sp>
        <p:nvSpPr>
          <p:cNvPr id="6" name="Полилиния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ru-RU" noProof="0">
              <a:latin typeface="Arial" panose="020B0604020202020204" pitchFamily="34" charset="0"/>
            </a:endParaRPr>
          </a:p>
        </p:txBody>
      </p:sp>
      <p:grpSp>
        <p:nvGrpSpPr>
          <p:cNvPr id="9" name="Группа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8082092" y="5590903"/>
            <a:ext cx="1572380" cy="1267097"/>
            <a:chOff x="7413403" y="4976359"/>
            <a:chExt cx="2334986" cy="1881641"/>
          </a:xfrm>
        </p:grpSpPr>
        <p:sp>
          <p:nvSpPr>
            <p:cNvPr id="7" name="Полилиния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ru-RU" noProof="0">
                <a:latin typeface="Arial" panose="020B0604020202020204" pitchFamily="34" charset="0"/>
              </a:endParaRPr>
            </a:p>
          </p:txBody>
        </p:sp>
        <p:sp>
          <p:nvSpPr>
            <p:cNvPr id="8" name="Полилиния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ru-RU" noProof="0">
                <a:latin typeface="Arial" panose="020B0604020202020204" pitchFamily="34" charset="0"/>
              </a:endParaRPr>
            </a:p>
          </p:txBody>
        </p:sp>
      </p:grpSp>
      <p:sp>
        <p:nvSpPr>
          <p:cNvPr id="10" name="Дата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Arial" panose="020B0604020202020204" pitchFamily="34" charset="0"/>
              </a:defRPr>
            </a:lvl1pPr>
          </a:lstStyle>
          <a:p>
            <a:fld id="{21314A10-1709-4319-A9C8-2A42B5467D8F}" type="datetime1">
              <a:rPr lang="ru-RU" noProof="0" smtClean="0"/>
              <a:t>26.09.2023</a:t>
            </a:fld>
            <a:endParaRPr lang="ru-RU" noProof="0"/>
          </a:p>
        </p:txBody>
      </p:sp>
      <p:sp>
        <p:nvSpPr>
          <p:cNvPr id="11" name="Нижний колонтитул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Arial" panose="020B0604020202020204" pitchFamily="34" charset="0"/>
              </a:defRPr>
            </a:lvl1pPr>
          </a:lstStyle>
          <a:p>
            <a:r>
              <a:rPr lang="ru-RU" noProof="0"/>
              <a:t>ЗАГОЛОВОК ПРЕЗЕНТАЦИИ</a:t>
            </a:r>
          </a:p>
        </p:txBody>
      </p:sp>
      <p:sp>
        <p:nvSpPr>
          <p:cNvPr id="12" name="Номер слайда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fld id="{294A09A9-5501-47C1-A89A-A340965A2BE2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782271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2A62587F-7496-384A-AF40-18FC8CF0709D}"/>
              </a:ext>
            </a:extLst>
          </p:cNvPr>
          <p:cNvSpPr/>
          <p:nvPr userDrawn="1"/>
        </p:nvSpPr>
        <p:spPr>
          <a:xfrm>
            <a:off x="0" y="2286002"/>
            <a:ext cx="12208822" cy="45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>
              <a:latin typeface="Arial" panose="020B0604020202020204" pitchFamily="34" charset="0"/>
            </a:endParaRPr>
          </a:p>
        </p:txBody>
      </p:sp>
      <p:sp>
        <p:nvSpPr>
          <p:cNvPr id="12" name="Полилиния 11">
            <a:extLst>
              <a:ext uri="{FF2B5EF4-FFF2-40B4-BE49-F238E27FC236}">
                <a16:creationId xmlns:a16="http://schemas.microsoft.com/office/drawing/2014/main" id="{84DB028B-A475-224B-B675-A15A56CAD0BF}"/>
              </a:ext>
            </a:extLst>
          </p:cNvPr>
          <p:cNvSpPr/>
          <p:nvPr userDrawn="1"/>
        </p:nvSpPr>
        <p:spPr>
          <a:xfrm flipH="1">
            <a:off x="8597718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ru-RU" noProof="0">
              <a:latin typeface="Arial" panose="020B0604020202020204" pitchFamily="34" charset="0"/>
            </a:endParaRPr>
          </a:p>
        </p:txBody>
      </p:sp>
      <p:sp>
        <p:nvSpPr>
          <p:cNvPr id="14" name="Полилиния 13">
            <a:extLst>
              <a:ext uri="{FF2B5EF4-FFF2-40B4-BE49-F238E27FC236}">
                <a16:creationId xmlns:a16="http://schemas.microsoft.com/office/drawing/2014/main" id="{61C34955-105B-4D4D-B51D-754C5D38A85D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ru-RU" noProof="0">
              <a:latin typeface="Arial" panose="020B0604020202020204" pitchFamily="34" charset="0"/>
            </a:endParaRPr>
          </a:p>
        </p:txBody>
      </p:sp>
      <p:sp>
        <p:nvSpPr>
          <p:cNvPr id="15" name="Полилиния 14">
            <a:extLst>
              <a:ext uri="{FF2B5EF4-FFF2-40B4-BE49-F238E27FC236}">
                <a16:creationId xmlns:a16="http://schemas.microsoft.com/office/drawing/2014/main" id="{2734DEB1-EC02-2E42-9292-4ADD115060A5}"/>
              </a:ext>
            </a:extLst>
          </p:cNvPr>
          <p:cNvSpPr/>
          <p:nvPr userDrawn="1"/>
        </p:nvSpPr>
        <p:spPr>
          <a:xfrm rot="5400000" flipH="1" flipV="1">
            <a:off x="10344100" y="438098"/>
            <a:ext cx="2285999" cy="1409801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ru-RU" noProof="0">
              <a:latin typeface="Arial" panose="020B0604020202020204" pitchFamily="34" charset="0"/>
            </a:endParaRPr>
          </a:p>
        </p:txBody>
      </p:sp>
      <p:sp>
        <p:nvSpPr>
          <p:cNvPr id="13" name="Заголовок 1">
            <a:extLst>
              <a:ext uri="{FF2B5EF4-FFF2-40B4-BE49-F238E27FC236}">
                <a16:creationId xmlns:a16="http://schemas.microsoft.com/office/drawing/2014/main" id="{5E932F0D-7FC3-634B-932C-3625C16C8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rtlCol="0" anchor="b">
            <a:noAutofit/>
          </a:bodyPr>
          <a:lstStyle>
            <a:lvl1pPr>
              <a:defRPr sz="4800" b="1">
                <a:latin typeface="Arial" panose="020B0604020202020204" pitchFamily="34" charset="0"/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E65DE34-CDB7-41F7-A95A-592B99558C69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167492" y="2653167"/>
            <a:ext cx="9779183" cy="3436483"/>
          </a:xfrm>
        </p:spPr>
        <p:txBody>
          <a:bodyPr rtlCol="0">
            <a:noAutofit/>
          </a:bodyPr>
          <a:lstStyle>
            <a:lvl1pPr marL="0" indent="0">
              <a:lnSpc>
                <a:spcPct val="150000"/>
              </a:lnSpc>
              <a:buNone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E95D4F5-F69B-42F6-8A9D-330F696E1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>
            <a:lvl1pPr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fld id="{A2DF2193-8134-4486-89F6-62DB33FCB84D}" type="datetime1">
              <a:rPr lang="ru-RU" noProof="0" smtClean="0"/>
              <a:t>26.09.2023</a:t>
            </a:fld>
            <a:endParaRPr lang="ru-RU" noProof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A79A23A-2238-4904-8692-9F2DAE8B8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>
            <a:lvl1pPr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r>
              <a:rPr lang="ru-RU" noProof="0"/>
              <a:t>ЗАГОЛОВОК ПРЕЗЕНТАЦИИ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B69FC35-DDC8-45FB-8ACB-21C15F57C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6318" y="6356350"/>
            <a:ext cx="1604682" cy="365125"/>
          </a:xfrm>
        </p:spPr>
        <p:txBody>
          <a:bodyPr rtlCol="0">
            <a:noAutofit/>
          </a:bodyPr>
          <a:lstStyle>
            <a:lvl1pPr>
              <a:defRPr>
                <a:solidFill>
                  <a:schemeClr val="accent3"/>
                </a:solidFill>
                <a:latin typeface="Arial" panose="020B0604020202020204" pitchFamily="34" charset="0"/>
              </a:defRPr>
            </a:lvl1pPr>
          </a:lstStyle>
          <a:p>
            <a:fld id="{294A09A9-5501-47C1-A89A-A340965A2BE2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802635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олилиния 22">
            <a:extLst>
              <a:ext uri="{FF2B5EF4-FFF2-40B4-BE49-F238E27FC236}">
                <a16:creationId xmlns:a16="http://schemas.microsoft.com/office/drawing/2014/main" id="{067EACEC-C2DD-EA42-8504-176673AD1F20}"/>
              </a:ext>
            </a:extLst>
          </p:cNvPr>
          <p:cNvSpPr/>
          <p:nvPr userDrawn="1"/>
        </p:nvSpPr>
        <p:spPr>
          <a:xfrm>
            <a:off x="0" y="0"/>
            <a:ext cx="8025490" cy="6858000"/>
          </a:xfrm>
          <a:custGeom>
            <a:avLst/>
            <a:gdLst>
              <a:gd name="connsiteX0" fmla="*/ 0 w 8025490"/>
              <a:gd name="connsiteY0" fmla="*/ 0 h 6858000"/>
              <a:gd name="connsiteX1" fmla="*/ 4596490 w 8025490"/>
              <a:gd name="connsiteY1" fmla="*/ 0 h 6858000"/>
              <a:gd name="connsiteX2" fmla="*/ 8025490 w 8025490"/>
              <a:gd name="connsiteY2" fmla="*/ 3429000 h 6858000"/>
              <a:gd name="connsiteX3" fmla="*/ 4596490 w 8025490"/>
              <a:gd name="connsiteY3" fmla="*/ 6858000 h 6858000"/>
              <a:gd name="connsiteX4" fmla="*/ 0 w 8025490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25490" h="6858000">
                <a:moveTo>
                  <a:pt x="0" y="0"/>
                </a:moveTo>
                <a:lnTo>
                  <a:pt x="4596490" y="0"/>
                </a:lnTo>
                <a:cubicBezTo>
                  <a:pt x="6490274" y="0"/>
                  <a:pt x="8025490" y="1535216"/>
                  <a:pt x="8025490" y="3429000"/>
                </a:cubicBezTo>
                <a:cubicBezTo>
                  <a:pt x="8025490" y="5322784"/>
                  <a:pt x="6490274" y="6858000"/>
                  <a:pt x="4596490" y="6858000"/>
                </a:cubicBez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ru-RU" noProof="0">
              <a:latin typeface="Arial" panose="020B0604020202020204" pitchFamily="34" charset="0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4" y="1059400"/>
            <a:ext cx="6245912" cy="2387600"/>
          </a:xfrm>
        </p:spPr>
        <p:txBody>
          <a:bodyPr rtlCol="0" anchor="b">
            <a:noAutofit/>
          </a:bodyPr>
          <a:lstStyle>
            <a:lvl1pPr algn="l">
              <a:defRPr sz="6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4" y="3539075"/>
            <a:ext cx="6245912" cy="1406101"/>
          </a:xfrm>
        </p:spPr>
        <p:txBody>
          <a:bodyPr rtlCol="0">
            <a:no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/>
              <a:t>Образец подзаголовка</a:t>
            </a:r>
          </a:p>
        </p:txBody>
      </p:sp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89843C7E-5704-7A46-8974-F3BFA42E7310}"/>
              </a:ext>
            </a:extLst>
          </p:cNvPr>
          <p:cNvGrpSpPr/>
          <p:nvPr userDrawn="1"/>
        </p:nvGrpSpPr>
        <p:grpSpPr>
          <a:xfrm rot="16200000">
            <a:off x="8286528" y="2207195"/>
            <a:ext cx="3032351" cy="2443610"/>
            <a:chOff x="9857014" y="13834"/>
            <a:chExt cx="2334986" cy="1881641"/>
          </a:xfrm>
        </p:grpSpPr>
        <p:sp>
          <p:nvSpPr>
            <p:cNvPr id="15" name="Полилиния 14">
              <a:extLst>
                <a:ext uri="{FF2B5EF4-FFF2-40B4-BE49-F238E27FC236}">
                  <a16:creationId xmlns:a16="http://schemas.microsoft.com/office/drawing/2014/main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ru-RU" noProof="0">
                <a:latin typeface="Arial" panose="020B0604020202020204" pitchFamily="34" charset="0"/>
              </a:endParaRPr>
            </a:p>
          </p:txBody>
        </p:sp>
        <p:sp>
          <p:nvSpPr>
            <p:cNvPr id="16" name="Полилиния 15">
              <a:extLst>
                <a:ext uri="{FF2B5EF4-FFF2-40B4-BE49-F238E27FC236}">
                  <a16:creationId xmlns:a16="http://schemas.microsoft.com/office/drawing/2014/main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ru-RU" noProof="0">
                <a:latin typeface="Arial" panose="020B0604020202020204" pitchFamily="34" charset="0"/>
              </a:endParaRPr>
            </a:p>
          </p:txBody>
        </p:sp>
      </p:grpSp>
      <p:sp>
        <p:nvSpPr>
          <p:cNvPr id="17" name="Полилиния 16">
            <a:extLst>
              <a:ext uri="{FF2B5EF4-FFF2-40B4-BE49-F238E27FC236}">
                <a16:creationId xmlns:a16="http://schemas.microsoft.com/office/drawing/2014/main" id="{0B179973-08D2-EF40-B516-35E75E906394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ru-RU" noProof="0">
              <a:latin typeface="Arial" panose="020B0604020202020204" pitchFamily="34" charset="0"/>
            </a:endParaRPr>
          </a:p>
        </p:txBody>
      </p:sp>
      <p:sp>
        <p:nvSpPr>
          <p:cNvPr id="18" name="Полилиния 17">
            <a:extLst>
              <a:ext uri="{FF2B5EF4-FFF2-40B4-BE49-F238E27FC236}">
                <a16:creationId xmlns:a16="http://schemas.microsoft.com/office/drawing/2014/main" id="{6C811FF3-E48A-194D-8022-65F8C3A17449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ru-RU" noProof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6529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rtlCol="0" anchor="b">
            <a:noAutofit/>
          </a:bodyPr>
          <a:lstStyle>
            <a:lvl1pPr>
              <a:defRPr sz="4800" b="1">
                <a:latin typeface="Arial" panose="020B0604020202020204" pitchFamily="34" charset="0"/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67493" y="2087561"/>
            <a:ext cx="9779182" cy="3366815"/>
          </a:xfrm>
        </p:spPr>
        <p:txBody>
          <a:bodyPr rtlCol="0">
            <a:noAutofit/>
          </a:bodyPr>
          <a:lstStyle>
            <a:lvl1pPr marL="0" indent="0">
              <a:buNone/>
              <a:defRPr>
                <a:latin typeface="Arial" panose="020B0604020202020204" pitchFamily="34" charset="0"/>
              </a:defRPr>
            </a:lvl1pPr>
            <a:lvl2pPr marL="457200" indent="0">
              <a:buNone/>
              <a:defRPr>
                <a:latin typeface="Arial" panose="020B0604020202020204" pitchFamily="34" charset="0"/>
              </a:defRPr>
            </a:lvl2pPr>
            <a:lvl3pPr marL="914400" indent="0">
              <a:buNone/>
              <a:defRPr>
                <a:latin typeface="Arial" panose="020B0604020202020204" pitchFamily="34" charset="0"/>
              </a:defRPr>
            </a:lvl3pPr>
            <a:lvl4pPr marL="1371600" indent="0">
              <a:buNone/>
              <a:defRPr>
                <a:latin typeface="Arial" panose="020B0604020202020204" pitchFamily="34" charset="0"/>
              </a:defRPr>
            </a:lvl4pPr>
            <a:lvl5pPr marL="1828800" indent="0">
              <a:buNone/>
              <a:defRPr>
                <a:latin typeface="Arial" panose="020B0604020202020204" pitchFamily="34" charset="0"/>
              </a:defRPr>
            </a:lvl5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Полилиния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ru-RU" noProof="0">
              <a:latin typeface="Arial" panose="020B0604020202020204" pitchFamily="34" charset="0"/>
            </a:endParaRPr>
          </a:p>
        </p:txBody>
      </p:sp>
      <p:sp>
        <p:nvSpPr>
          <p:cNvPr id="5" name="Полилиния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rot="5400000" flipH="1">
            <a:off x="1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ru-RU" noProof="0">
              <a:latin typeface="Arial" panose="020B0604020202020204" pitchFamily="34" charset="0"/>
            </a:endParaRPr>
          </a:p>
        </p:txBody>
      </p:sp>
      <p:sp>
        <p:nvSpPr>
          <p:cNvPr id="10" name="Дата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fld id="{EE4C4DE0-4994-48E7-943F-980A68F8B6AF}" type="datetime1">
              <a:rPr lang="ru-RU" noProof="0" smtClean="0"/>
              <a:t>26.09.2023</a:t>
            </a:fld>
            <a:endParaRPr lang="ru-RU" noProof="0"/>
          </a:p>
        </p:txBody>
      </p:sp>
      <p:sp>
        <p:nvSpPr>
          <p:cNvPr id="11" name="Нижний колонтитул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Arial" panose="020B0604020202020204" pitchFamily="34" charset="0"/>
              </a:defRPr>
            </a:lvl1pPr>
          </a:lstStyle>
          <a:p>
            <a:r>
              <a:rPr lang="ru-RU" noProof="0"/>
              <a:t>ЗАГОЛОВОК ПРЕЗЕНТАЦИИ</a:t>
            </a:r>
          </a:p>
        </p:txBody>
      </p:sp>
      <p:sp>
        <p:nvSpPr>
          <p:cNvPr id="12" name="Номер слайда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Arial" panose="020B0604020202020204" pitchFamily="34" charset="0"/>
              </a:defRPr>
            </a:lvl1pPr>
          </a:lstStyle>
          <a:p>
            <a:fld id="{294A09A9-5501-47C1-A89A-A340965A2BE2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369781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Диаграмма 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Группа 8">
            <a:extLst>
              <a:ext uri="{FF2B5EF4-FFF2-40B4-BE49-F238E27FC236}">
                <a16:creationId xmlns:a16="http://schemas.microsoft.com/office/drawing/2014/main" id="{ABA2A58C-57B7-834C-8F5C-3299322411B1}"/>
              </a:ext>
            </a:extLst>
          </p:cNvPr>
          <p:cNvGrpSpPr/>
          <p:nvPr userDrawn="1"/>
        </p:nvGrpSpPr>
        <p:grpSpPr>
          <a:xfrm rot="16200000">
            <a:off x="10772262" y="152641"/>
            <a:ext cx="1572380" cy="1267097"/>
            <a:chOff x="7413403" y="4976359"/>
            <a:chExt cx="2334986" cy="1881641"/>
          </a:xfrm>
        </p:grpSpPr>
        <p:sp>
          <p:nvSpPr>
            <p:cNvPr id="13" name="Полилиния 12">
              <a:extLst>
                <a:ext uri="{FF2B5EF4-FFF2-40B4-BE49-F238E27FC236}">
                  <a16:creationId xmlns:a16="http://schemas.microsoft.com/office/drawing/2014/main" id="{801D8067-144A-FE48-AF1E-529B662DCAD3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ru-RU" noProof="0">
                <a:latin typeface="Arial" panose="020B0604020202020204" pitchFamily="34" charset="0"/>
              </a:endParaRPr>
            </a:p>
          </p:txBody>
        </p:sp>
        <p:sp>
          <p:nvSpPr>
            <p:cNvPr id="14" name="Полилиния 13">
              <a:extLst>
                <a:ext uri="{FF2B5EF4-FFF2-40B4-BE49-F238E27FC236}">
                  <a16:creationId xmlns:a16="http://schemas.microsoft.com/office/drawing/2014/main" id="{2ECA7D87-C78C-C140-AA28-C0FB20209045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ru-RU" noProof="0">
                <a:latin typeface="Arial" panose="020B0604020202020204" pitchFamily="34" charset="0"/>
              </a:endParaRPr>
            </a:p>
          </p:txBody>
        </p: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rtlCol="0" anchor="b">
            <a:noAutofit/>
          </a:bodyPr>
          <a:lstStyle>
            <a:lvl1pPr>
              <a:defRPr sz="4800" b="1">
                <a:latin typeface="Arial" panose="020B0604020202020204" pitchFamily="34" charset="0"/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67493" y="2087563"/>
            <a:ext cx="9779182" cy="3366813"/>
          </a:xfrm>
        </p:spPr>
        <p:txBody>
          <a:bodyPr rtlCol="0">
            <a:noAutofit/>
          </a:bodyPr>
          <a:lstStyle>
            <a:lvl1pPr marL="0" indent="0">
              <a:buNone/>
              <a:defRPr>
                <a:latin typeface="Arial" panose="020B0604020202020204" pitchFamily="34" charset="0"/>
              </a:defRPr>
            </a:lvl1pPr>
            <a:lvl2pPr marL="457200" indent="0">
              <a:buNone/>
              <a:defRPr>
                <a:latin typeface="Arial" panose="020B0604020202020204" pitchFamily="34" charset="0"/>
              </a:defRPr>
            </a:lvl2pPr>
            <a:lvl3pPr marL="914400" indent="0">
              <a:buNone/>
              <a:defRPr>
                <a:latin typeface="Arial" panose="020B0604020202020204" pitchFamily="34" charset="0"/>
              </a:defRPr>
            </a:lvl3pPr>
            <a:lvl4pPr marL="1371600" indent="0">
              <a:buNone/>
              <a:defRPr>
                <a:latin typeface="Arial" panose="020B0604020202020204" pitchFamily="34" charset="0"/>
              </a:defRPr>
            </a:lvl4pPr>
            <a:lvl5pPr marL="1828800" indent="0">
              <a:buNone/>
              <a:defRPr>
                <a:latin typeface="Arial" panose="020B0604020202020204" pitchFamily="34" charset="0"/>
              </a:defRPr>
            </a:lvl5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10" name="Дата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Arial" panose="020B0604020202020204" pitchFamily="34" charset="0"/>
              </a:defRPr>
            </a:lvl1pPr>
          </a:lstStyle>
          <a:p>
            <a:fld id="{38B5AB67-CCC2-4E5A-B66D-B898F6ED4D06}" type="datetime1">
              <a:rPr lang="ru-RU" noProof="0" smtClean="0"/>
              <a:t>26.09.2023</a:t>
            </a:fld>
            <a:endParaRPr lang="ru-RU" noProof="0"/>
          </a:p>
        </p:txBody>
      </p:sp>
      <p:sp>
        <p:nvSpPr>
          <p:cNvPr id="11" name="Нижний колонтитул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Arial" panose="020B0604020202020204" pitchFamily="34" charset="0"/>
              </a:defRPr>
            </a:lvl1pPr>
          </a:lstStyle>
          <a:p>
            <a:r>
              <a:rPr lang="ru-RU" noProof="0"/>
              <a:t>ЗАГОЛОВОК ПРЕЗЕНТАЦИИ</a:t>
            </a:r>
          </a:p>
        </p:txBody>
      </p:sp>
      <p:sp>
        <p:nvSpPr>
          <p:cNvPr id="12" name="Номер слайда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Arial" panose="020B0604020202020204" pitchFamily="34" charset="0"/>
              </a:defRPr>
            </a:lvl1pPr>
          </a:lstStyle>
          <a:p>
            <a:fld id="{294A09A9-5501-47C1-A89A-A340965A2BE2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3190945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Цитата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0B5ED18-7A07-47F1-8056-CD86B076A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8721" y="1684338"/>
            <a:ext cx="8594558" cy="2810460"/>
          </a:xfrm>
        </p:spPr>
        <p:txBody>
          <a:bodyPr rtlCol="0">
            <a:noAutofit/>
          </a:bodyPr>
          <a:lstStyle>
            <a:lvl1pPr algn="ctr">
              <a:lnSpc>
                <a:spcPct val="100000"/>
              </a:lnSpc>
              <a:defRPr sz="460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8" name="Текст 7">
            <a:extLst>
              <a:ext uri="{FF2B5EF4-FFF2-40B4-BE49-F238E27FC236}">
                <a16:creationId xmlns:a16="http://schemas.microsoft.com/office/drawing/2014/main" id="{4C91C146-F9A8-9A4C-9508-8590923B8D9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1000" y="519405"/>
            <a:ext cx="1364297" cy="1094521"/>
          </a:xfrm>
        </p:spPr>
        <p:txBody>
          <a:bodyPr rtlCol="0">
            <a:noAutofit/>
          </a:bodyPr>
          <a:lstStyle>
            <a:lvl1pPr marL="0" indent="0" algn="ctr">
              <a:buNone/>
              <a:defRPr sz="23900" b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defRPr>
            </a:lvl1pPr>
            <a:lvl2pPr marL="4572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 rtl="0"/>
            <a:r>
              <a:rPr lang="ru-RU" noProof="0"/>
              <a:t>“</a:t>
            </a:r>
          </a:p>
        </p:txBody>
      </p:sp>
      <p:sp>
        <p:nvSpPr>
          <p:cNvPr id="10" name="Текст 9">
            <a:extLst>
              <a:ext uri="{FF2B5EF4-FFF2-40B4-BE49-F238E27FC236}">
                <a16:creationId xmlns:a16="http://schemas.microsoft.com/office/drawing/2014/main" id="{322D6C2B-78AC-DD47-9289-067C968B06C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881813" y="4494213"/>
            <a:ext cx="3511550" cy="679450"/>
          </a:xfrm>
        </p:spPr>
        <p:txBody>
          <a:bodyPr rtlCol="0">
            <a:noAutofit/>
          </a:bodyPr>
          <a:lstStyle>
            <a:lvl1pPr marL="0" indent="0" algn="r">
              <a:buNone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457200" indent="0" algn="r">
              <a:buNone/>
              <a:defRPr sz="1800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 algn="r">
              <a:buNone/>
              <a:defRPr sz="1600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 algn="r">
              <a:buNone/>
              <a:defRPr sz="1400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 algn="r">
              <a:buNone/>
              <a:defRPr sz="1400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9" name="Текст 7">
            <a:extLst>
              <a:ext uri="{FF2B5EF4-FFF2-40B4-BE49-F238E27FC236}">
                <a16:creationId xmlns:a16="http://schemas.microsoft.com/office/drawing/2014/main" id="{612193CD-03AD-D74D-A5CD-747A9B53F49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609104" y="3399692"/>
            <a:ext cx="1364297" cy="1094521"/>
          </a:xfrm>
        </p:spPr>
        <p:txBody>
          <a:bodyPr rtlCol="0">
            <a:noAutofit/>
          </a:bodyPr>
          <a:lstStyle>
            <a:lvl1pPr marL="0" indent="0" algn="ctr">
              <a:buNone/>
              <a:defRPr sz="23900" b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defRPr>
            </a:lvl1pPr>
            <a:lvl2pPr marL="4572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 rtl="0"/>
            <a:r>
              <a:rPr lang="ru-RU" noProof="0"/>
              <a:t>”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A0C71211-4520-46A1-9487-4AE49C323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>
            <a:lvl1pPr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fld id="{ED787DF6-ACFE-4C00-9C96-EF7AECAF7268}" type="datetime1">
              <a:rPr lang="ru-RU" noProof="0" smtClean="0"/>
              <a:t>26.09.2023</a:t>
            </a:fld>
            <a:endParaRPr lang="ru-RU" noProof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96356206-85FD-45F5-A1F7-128DB34C8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>
            <a:lvl1pPr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r>
              <a:rPr lang="ru-RU" noProof="0"/>
              <a:t>ЗАГОЛОВОК ПРЕЗЕНТАЦИИ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203763F-C8CD-4BCB-9A0A-B10F000BC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>
            <a:lvl1pPr>
              <a:defRPr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fld id="{294A09A9-5501-47C1-A89A-A340965A2BE2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1476947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Команд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id="{28C225EC-F6EF-1144-834A-F0B91974AA41}"/>
              </a:ext>
            </a:extLst>
          </p:cNvPr>
          <p:cNvSpPr/>
          <p:nvPr userDrawn="1"/>
        </p:nvSpPr>
        <p:spPr>
          <a:xfrm>
            <a:off x="0" y="-1664"/>
            <a:ext cx="9857012" cy="685966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>
              <a:latin typeface="Arial" panose="020B0604020202020204" pitchFamily="34" charset="0"/>
            </a:endParaRPr>
          </a:p>
        </p:txBody>
      </p:sp>
      <p:sp>
        <p:nvSpPr>
          <p:cNvPr id="31" name="Заголовок 1">
            <a:extLst>
              <a:ext uri="{FF2B5EF4-FFF2-40B4-BE49-F238E27FC236}">
                <a16:creationId xmlns:a16="http://schemas.microsoft.com/office/drawing/2014/main" id="{1E40CEAF-B1BB-174E-A798-3BA60D9C04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430" y="381000"/>
            <a:ext cx="8401624" cy="1325563"/>
          </a:xfrm>
        </p:spPr>
        <p:txBody>
          <a:bodyPr lIns="0" rtlCol="0" anchor="b">
            <a:noAutofit/>
          </a:bodyPr>
          <a:lstStyle>
            <a:lvl1pPr>
              <a:defRPr sz="4800" b="1">
                <a:latin typeface="Arial" panose="020B0604020202020204" pitchFamily="34" charset="0"/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6" name="Рисунок 23">
            <a:extLst>
              <a:ext uri="{FF2B5EF4-FFF2-40B4-BE49-F238E27FC236}">
                <a16:creationId xmlns:a16="http://schemas.microsoft.com/office/drawing/2014/main" id="{5E48B363-63E8-4F17-842B-53AD935A652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0429" y="2227758"/>
            <a:ext cx="1200374" cy="1201242"/>
          </a:xfrm>
        </p:spPr>
        <p:txBody>
          <a:bodyPr rtlCol="0"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 rtl="0"/>
            <a:endParaRPr lang="ru-RU" noProof="0"/>
          </a:p>
        </p:txBody>
      </p:sp>
      <p:sp>
        <p:nvSpPr>
          <p:cNvPr id="10" name="Текст 28">
            <a:extLst>
              <a:ext uri="{FF2B5EF4-FFF2-40B4-BE49-F238E27FC236}">
                <a16:creationId xmlns:a16="http://schemas.microsoft.com/office/drawing/2014/main" id="{CC3A7E03-4F06-4380-90A1-845651EEA3C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123351" y="2426400"/>
            <a:ext cx="2281237" cy="347662"/>
          </a:xfrm>
        </p:spPr>
        <p:txBody>
          <a:bodyPr lIns="0" tIns="0" rIns="0" bIns="0" rtlCol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 lvl="0" rtl="0"/>
            <a:r>
              <a:rPr lang="ru-RU" noProof="0"/>
              <a:t>Имя</a:t>
            </a:r>
          </a:p>
        </p:txBody>
      </p:sp>
      <p:sp>
        <p:nvSpPr>
          <p:cNvPr id="11" name="Текст 28">
            <a:extLst>
              <a:ext uri="{FF2B5EF4-FFF2-40B4-BE49-F238E27FC236}">
                <a16:creationId xmlns:a16="http://schemas.microsoft.com/office/drawing/2014/main" id="{31AF5791-727B-438A-A7EF-5D132167C89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123350" y="2811646"/>
            <a:ext cx="2281237" cy="347662"/>
          </a:xfrm>
        </p:spPr>
        <p:txBody>
          <a:bodyPr lIns="0" tIns="0" rIns="0" bIns="0" rtlCol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 lvl="0" rtl="0"/>
            <a:r>
              <a:rPr lang="ru-RU" noProof="0"/>
              <a:t>Должность</a:t>
            </a:r>
          </a:p>
        </p:txBody>
      </p:sp>
      <p:sp>
        <p:nvSpPr>
          <p:cNvPr id="7" name="Рисунок 23">
            <a:extLst>
              <a:ext uri="{FF2B5EF4-FFF2-40B4-BE49-F238E27FC236}">
                <a16:creationId xmlns:a16="http://schemas.microsoft.com/office/drawing/2014/main" id="{9ABA5222-6FD6-405B-8AC8-18022C36590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495813" y="2227758"/>
            <a:ext cx="1200374" cy="1201242"/>
          </a:xfrm>
        </p:spPr>
        <p:txBody>
          <a:bodyPr rtlCol="0"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 rtl="0"/>
            <a:endParaRPr lang="ru-RU" noProof="0"/>
          </a:p>
        </p:txBody>
      </p:sp>
      <p:sp>
        <p:nvSpPr>
          <p:cNvPr id="12" name="Текст 28">
            <a:extLst>
              <a:ext uri="{FF2B5EF4-FFF2-40B4-BE49-F238E27FC236}">
                <a16:creationId xmlns:a16="http://schemas.microsoft.com/office/drawing/2014/main" id="{A1A33FCF-D2EB-478E-8679-428657895F7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870817" y="2422565"/>
            <a:ext cx="2281237" cy="347662"/>
          </a:xfrm>
        </p:spPr>
        <p:txBody>
          <a:bodyPr lIns="0" tIns="0" rIns="0" bIns="0" rtlCol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 lvl="0" rtl="0"/>
            <a:r>
              <a:rPr lang="ru-RU" noProof="0"/>
              <a:t>Имя</a:t>
            </a:r>
          </a:p>
        </p:txBody>
      </p:sp>
      <p:sp>
        <p:nvSpPr>
          <p:cNvPr id="13" name="Текст 28">
            <a:extLst>
              <a:ext uri="{FF2B5EF4-FFF2-40B4-BE49-F238E27FC236}">
                <a16:creationId xmlns:a16="http://schemas.microsoft.com/office/drawing/2014/main" id="{55274EF8-F641-41B2-89C1-FD94AFA4868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870816" y="2807811"/>
            <a:ext cx="2281237" cy="347662"/>
          </a:xfrm>
        </p:spPr>
        <p:txBody>
          <a:bodyPr lIns="0" tIns="0" rIns="0" bIns="0" rtlCol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 lvl="0" rtl="0"/>
            <a:r>
              <a:rPr lang="ru-RU" noProof="0"/>
              <a:t>Должность</a:t>
            </a:r>
          </a:p>
        </p:txBody>
      </p:sp>
      <p:sp>
        <p:nvSpPr>
          <p:cNvPr id="8" name="Рисунок 23">
            <a:extLst>
              <a:ext uri="{FF2B5EF4-FFF2-40B4-BE49-F238E27FC236}">
                <a16:creationId xmlns:a16="http://schemas.microsoft.com/office/drawing/2014/main" id="{124DE785-775F-4AE4-94B3-FA728188EBA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50429" y="4254273"/>
            <a:ext cx="1200374" cy="1201242"/>
          </a:xfrm>
        </p:spPr>
        <p:txBody>
          <a:bodyPr rtlCol="0"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 rtl="0"/>
            <a:endParaRPr lang="ru-RU" noProof="0"/>
          </a:p>
        </p:txBody>
      </p:sp>
      <p:sp>
        <p:nvSpPr>
          <p:cNvPr id="14" name="Текст 28">
            <a:extLst>
              <a:ext uri="{FF2B5EF4-FFF2-40B4-BE49-F238E27FC236}">
                <a16:creationId xmlns:a16="http://schemas.microsoft.com/office/drawing/2014/main" id="{5A429D4E-B795-4E55-852E-9E161F9EBD3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123351" y="4498793"/>
            <a:ext cx="2281237" cy="347662"/>
          </a:xfrm>
        </p:spPr>
        <p:txBody>
          <a:bodyPr lIns="0" tIns="0" rIns="0" bIns="0" rtlCol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 lvl="0" rtl="0"/>
            <a:r>
              <a:rPr lang="ru-RU" noProof="0"/>
              <a:t>Имя</a:t>
            </a:r>
          </a:p>
        </p:txBody>
      </p:sp>
      <p:sp>
        <p:nvSpPr>
          <p:cNvPr id="15" name="Текст 28">
            <a:extLst>
              <a:ext uri="{FF2B5EF4-FFF2-40B4-BE49-F238E27FC236}">
                <a16:creationId xmlns:a16="http://schemas.microsoft.com/office/drawing/2014/main" id="{41D297CB-52EE-4DE4-AEAC-CD4AAF2BF17B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123350" y="4884039"/>
            <a:ext cx="2281237" cy="347662"/>
          </a:xfrm>
        </p:spPr>
        <p:txBody>
          <a:bodyPr lIns="0" tIns="0" rIns="0" bIns="0" rtlCol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 lvl="0" rtl="0"/>
            <a:r>
              <a:rPr lang="ru-RU" noProof="0"/>
              <a:t>Должность</a:t>
            </a:r>
          </a:p>
        </p:txBody>
      </p:sp>
      <p:sp>
        <p:nvSpPr>
          <p:cNvPr id="9" name="Рисунок 23">
            <a:extLst>
              <a:ext uri="{FF2B5EF4-FFF2-40B4-BE49-F238E27FC236}">
                <a16:creationId xmlns:a16="http://schemas.microsoft.com/office/drawing/2014/main" id="{F5694B35-7776-4DB9-9EB7-3AF076EC357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495813" y="4254273"/>
            <a:ext cx="1200374" cy="1201242"/>
          </a:xfrm>
        </p:spPr>
        <p:txBody>
          <a:bodyPr rtlCol="0"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 rtl="0"/>
            <a:endParaRPr lang="ru-RU" noProof="0"/>
          </a:p>
        </p:txBody>
      </p:sp>
      <p:sp>
        <p:nvSpPr>
          <p:cNvPr id="16" name="Текст 28">
            <a:extLst>
              <a:ext uri="{FF2B5EF4-FFF2-40B4-BE49-F238E27FC236}">
                <a16:creationId xmlns:a16="http://schemas.microsoft.com/office/drawing/2014/main" id="{AD7B736B-3A10-499F-8F23-4437982C823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870817" y="4498793"/>
            <a:ext cx="2281237" cy="347662"/>
          </a:xfrm>
        </p:spPr>
        <p:txBody>
          <a:bodyPr lIns="0" tIns="0" rIns="0" bIns="0" rtlCol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 lvl="0" rtl="0"/>
            <a:r>
              <a:rPr lang="ru-RU" noProof="0"/>
              <a:t>Имя</a:t>
            </a:r>
          </a:p>
        </p:txBody>
      </p:sp>
      <p:sp>
        <p:nvSpPr>
          <p:cNvPr id="17" name="Текст 28">
            <a:extLst>
              <a:ext uri="{FF2B5EF4-FFF2-40B4-BE49-F238E27FC236}">
                <a16:creationId xmlns:a16="http://schemas.microsoft.com/office/drawing/2014/main" id="{07165540-290D-4A38-87DE-F52B05BD6A1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870816" y="4884039"/>
            <a:ext cx="2281237" cy="347662"/>
          </a:xfrm>
        </p:spPr>
        <p:txBody>
          <a:bodyPr lIns="0" tIns="0" rIns="0" bIns="0" rtlCol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 lvl="0" rtl="0"/>
            <a:r>
              <a:rPr lang="ru-RU" noProof="0"/>
              <a:t>Должность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A0C71211-4520-46A1-9487-4AE49C3239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1000" y="6356350"/>
            <a:ext cx="1569803" cy="365125"/>
          </a:xfrm>
        </p:spPr>
        <p:txBody>
          <a:bodyPr rtlCol="0">
            <a:noAutofit/>
          </a:bodyPr>
          <a:lstStyle>
            <a:lvl1pPr>
              <a:defRPr>
                <a:solidFill>
                  <a:schemeClr val="accent3"/>
                </a:solidFill>
                <a:latin typeface="Arial" panose="020B0604020202020204" pitchFamily="34" charset="0"/>
              </a:defRPr>
            </a:lvl1pPr>
          </a:lstStyle>
          <a:p>
            <a:fld id="{7E0B0B17-4F50-4B35-B8C9-0613B43B9D97}" type="datetime1">
              <a:rPr lang="ru-RU" noProof="0" smtClean="0"/>
              <a:t>26.09.2023</a:t>
            </a:fld>
            <a:endParaRPr lang="ru-RU" noProof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96356206-85FD-45F5-A1F7-128DB34C8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71106" y="6356350"/>
            <a:ext cx="4114800" cy="365125"/>
          </a:xfrm>
        </p:spPr>
        <p:txBody>
          <a:bodyPr rtlCol="0">
            <a:noAutofit/>
          </a:bodyPr>
          <a:lstStyle>
            <a:lvl1pPr>
              <a:defRPr>
                <a:solidFill>
                  <a:schemeClr val="accent3"/>
                </a:solidFill>
                <a:latin typeface="Arial" panose="020B0604020202020204" pitchFamily="34" charset="0"/>
              </a:defRPr>
            </a:lvl1pPr>
          </a:lstStyle>
          <a:p>
            <a:r>
              <a:rPr lang="ru-RU" noProof="0"/>
              <a:t>ЗАГОЛОВОК ПРЕЗЕНТАЦИИ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203763F-C8CD-4BCB-9A0A-B10F000BC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32334" y="6356350"/>
            <a:ext cx="1167495" cy="365125"/>
          </a:xfrm>
        </p:spPr>
        <p:txBody>
          <a:bodyPr rtlCol="0">
            <a:noAutofit/>
          </a:bodyPr>
          <a:lstStyle>
            <a:lvl1pPr>
              <a:defRPr>
                <a:solidFill>
                  <a:schemeClr val="accent3"/>
                </a:solidFill>
                <a:latin typeface="Arial" panose="020B0604020202020204" pitchFamily="34" charset="0"/>
              </a:defRPr>
            </a:lvl1pPr>
          </a:lstStyle>
          <a:p>
            <a:fld id="{294A09A9-5501-47C1-A89A-A340965A2BE2}" type="slidenum">
              <a:rPr lang="ru-RU" noProof="0" smtClean="0"/>
              <a:pPr/>
              <a:t>‹#›</a:t>
            </a:fld>
            <a:endParaRPr lang="ru-RU" noProof="0"/>
          </a:p>
        </p:txBody>
      </p:sp>
      <p:sp>
        <p:nvSpPr>
          <p:cNvPr id="19" name="Полилиния 18">
            <a:extLst>
              <a:ext uri="{FF2B5EF4-FFF2-40B4-BE49-F238E27FC236}">
                <a16:creationId xmlns:a16="http://schemas.microsoft.com/office/drawing/2014/main" id="{AAB3BC7E-B34F-EF47-B125-1574C5484E22}"/>
              </a:ext>
            </a:extLst>
          </p:cNvPr>
          <p:cNvSpPr/>
          <p:nvPr userDrawn="1"/>
        </p:nvSpPr>
        <p:spPr>
          <a:xfrm rot="16200000" flipV="1">
            <a:off x="9499940" y="355410"/>
            <a:ext cx="1881641" cy="1167493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ru-RU" noProof="0">
              <a:latin typeface="Arial" panose="020B0604020202020204" pitchFamily="34" charset="0"/>
            </a:endParaRPr>
          </a:p>
        </p:txBody>
      </p:sp>
      <p:sp>
        <p:nvSpPr>
          <p:cNvPr id="21" name="Полилиния 20">
            <a:extLst>
              <a:ext uri="{FF2B5EF4-FFF2-40B4-BE49-F238E27FC236}">
                <a16:creationId xmlns:a16="http://schemas.microsoft.com/office/drawing/2014/main" id="{7CBC82D0-4F72-C649-8B7F-D4B087957B6C}"/>
              </a:ext>
            </a:extLst>
          </p:cNvPr>
          <p:cNvSpPr/>
          <p:nvPr userDrawn="1"/>
        </p:nvSpPr>
        <p:spPr>
          <a:xfrm flipH="1">
            <a:off x="10866436" y="1879977"/>
            <a:ext cx="1325563" cy="1325563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ru-RU" noProof="0">
              <a:latin typeface="Arial" panose="020B0604020202020204" pitchFamily="34" charset="0"/>
            </a:endParaRPr>
          </a:p>
        </p:txBody>
      </p:sp>
      <p:sp>
        <p:nvSpPr>
          <p:cNvPr id="25" name="Полилиния 24">
            <a:extLst>
              <a:ext uri="{FF2B5EF4-FFF2-40B4-BE49-F238E27FC236}">
                <a16:creationId xmlns:a16="http://schemas.microsoft.com/office/drawing/2014/main" id="{9383F23A-D872-2A4C-B386-A9D269BE694D}"/>
              </a:ext>
            </a:extLst>
          </p:cNvPr>
          <p:cNvSpPr/>
          <p:nvPr userDrawn="1"/>
        </p:nvSpPr>
        <p:spPr>
          <a:xfrm>
            <a:off x="11024507" y="-1664"/>
            <a:ext cx="1167494" cy="1881641"/>
          </a:xfrm>
          <a:custGeom>
            <a:avLst/>
            <a:gdLst>
              <a:gd name="connsiteX0" fmla="*/ 1167473 w 1167494"/>
              <a:gd name="connsiteY0" fmla="*/ 0 h 1881641"/>
              <a:gd name="connsiteX1" fmla="*/ 1167493 w 1167494"/>
              <a:gd name="connsiteY1" fmla="*/ 0 h 1881641"/>
              <a:gd name="connsiteX2" fmla="*/ 1167493 w 1167494"/>
              <a:gd name="connsiteY2" fmla="*/ 714148 h 1881641"/>
              <a:gd name="connsiteX3" fmla="*/ 1166666 w 1167494"/>
              <a:gd name="connsiteY3" fmla="*/ 730534 h 1881641"/>
              <a:gd name="connsiteX4" fmla="*/ 1167494 w 1167494"/>
              <a:gd name="connsiteY4" fmla="*/ 730534 h 1881641"/>
              <a:gd name="connsiteX5" fmla="*/ 1167494 w 1167494"/>
              <a:gd name="connsiteY5" fmla="*/ 1378059 h 1881641"/>
              <a:gd name="connsiteX6" fmla="*/ 1167493 w 1167494"/>
              <a:gd name="connsiteY6" fmla="*/ 1378059 h 1881641"/>
              <a:gd name="connsiteX7" fmla="*/ 1167493 w 1167494"/>
              <a:gd name="connsiteY7" fmla="*/ 1881641 h 1881641"/>
              <a:gd name="connsiteX8" fmla="*/ 0 w 1167494"/>
              <a:gd name="connsiteY8" fmla="*/ 1881641 h 1881641"/>
              <a:gd name="connsiteX9" fmla="*/ 0 w 1167494"/>
              <a:gd name="connsiteY9" fmla="*/ 1234116 h 1881641"/>
              <a:gd name="connsiteX10" fmla="*/ 0 w 1167494"/>
              <a:gd name="connsiteY10" fmla="*/ 1167492 h 1881641"/>
              <a:gd name="connsiteX11" fmla="*/ 1048124 w 1167494"/>
              <a:gd name="connsiteY11" fmla="*/ 6027 h 1881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67494" h="1881641">
                <a:moveTo>
                  <a:pt x="1167473" y="0"/>
                </a:moveTo>
                <a:lnTo>
                  <a:pt x="1167493" y="0"/>
                </a:lnTo>
                <a:lnTo>
                  <a:pt x="1167493" y="714148"/>
                </a:lnTo>
                <a:lnTo>
                  <a:pt x="1166666" y="730534"/>
                </a:lnTo>
                <a:lnTo>
                  <a:pt x="1167494" y="730534"/>
                </a:lnTo>
                <a:lnTo>
                  <a:pt x="1167494" y="1378059"/>
                </a:lnTo>
                <a:lnTo>
                  <a:pt x="1167493" y="1378059"/>
                </a:lnTo>
                <a:lnTo>
                  <a:pt x="1167493" y="1881641"/>
                </a:lnTo>
                <a:lnTo>
                  <a:pt x="0" y="1881641"/>
                </a:lnTo>
                <a:lnTo>
                  <a:pt x="0" y="1234116"/>
                </a:lnTo>
                <a:lnTo>
                  <a:pt x="0" y="1167492"/>
                </a:lnTo>
                <a:cubicBezTo>
                  <a:pt x="0" y="563002"/>
                  <a:pt x="459408" y="65814"/>
                  <a:pt x="1048124" y="602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ru-RU" noProof="0">
              <a:latin typeface="Arial" panose="020B0604020202020204" pitchFamily="34" charset="0"/>
            </a:endParaRPr>
          </a:p>
        </p:txBody>
      </p:sp>
      <p:sp>
        <p:nvSpPr>
          <p:cNvPr id="26" name="Овал 25">
            <a:extLst>
              <a:ext uri="{FF2B5EF4-FFF2-40B4-BE49-F238E27FC236}">
                <a16:creationId xmlns:a16="http://schemas.microsoft.com/office/drawing/2014/main" id="{9221FFDB-AAE2-5943-97A1-82D66AE05DB4}"/>
              </a:ext>
            </a:extLst>
          </p:cNvPr>
          <p:cNvSpPr/>
          <p:nvPr userDrawn="1"/>
        </p:nvSpPr>
        <p:spPr>
          <a:xfrm>
            <a:off x="10334091" y="2737752"/>
            <a:ext cx="1380830" cy="138083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rtl="0"/>
            <a:endParaRPr lang="ru-RU" noProof="0">
              <a:latin typeface="Arial" panose="020B0604020202020204" pitchFamily="34" charset="0"/>
            </a:endParaRPr>
          </a:p>
        </p:txBody>
      </p:sp>
      <p:sp>
        <p:nvSpPr>
          <p:cNvPr id="27" name="Полилиния 26">
            <a:extLst>
              <a:ext uri="{FF2B5EF4-FFF2-40B4-BE49-F238E27FC236}">
                <a16:creationId xmlns:a16="http://schemas.microsoft.com/office/drawing/2014/main" id="{2E58EEF7-63CA-A845-BAC4-9D3BE05918B5}"/>
              </a:ext>
            </a:extLst>
          </p:cNvPr>
          <p:cNvSpPr/>
          <p:nvPr userDrawn="1"/>
        </p:nvSpPr>
        <p:spPr>
          <a:xfrm rot="16200000" flipH="1">
            <a:off x="10667432" y="5333432"/>
            <a:ext cx="1881641" cy="1167493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ru-RU" noProof="0">
              <a:latin typeface="Arial" panose="020B0604020202020204" pitchFamily="34" charset="0"/>
            </a:endParaRPr>
          </a:p>
        </p:txBody>
      </p:sp>
      <p:sp>
        <p:nvSpPr>
          <p:cNvPr id="28" name="Полилиния 27">
            <a:extLst>
              <a:ext uri="{FF2B5EF4-FFF2-40B4-BE49-F238E27FC236}">
                <a16:creationId xmlns:a16="http://schemas.microsoft.com/office/drawing/2014/main" id="{757A4624-D8ED-2E4B-AF8C-00DFA6A72D5F}"/>
              </a:ext>
            </a:extLst>
          </p:cNvPr>
          <p:cNvSpPr/>
          <p:nvPr userDrawn="1"/>
        </p:nvSpPr>
        <p:spPr>
          <a:xfrm flipV="1">
            <a:off x="9857012" y="3651505"/>
            <a:ext cx="1325563" cy="1325563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ru-RU" noProof="0">
              <a:latin typeface="Arial" panose="020B0604020202020204" pitchFamily="34" charset="0"/>
            </a:endParaRPr>
          </a:p>
        </p:txBody>
      </p:sp>
      <p:sp>
        <p:nvSpPr>
          <p:cNvPr id="29" name="Полилиния 28">
            <a:extLst>
              <a:ext uri="{FF2B5EF4-FFF2-40B4-BE49-F238E27FC236}">
                <a16:creationId xmlns:a16="http://schemas.microsoft.com/office/drawing/2014/main" id="{DF312EF8-91BE-5946-BE31-8CFE107A2FEA}"/>
              </a:ext>
            </a:extLst>
          </p:cNvPr>
          <p:cNvSpPr/>
          <p:nvPr userDrawn="1"/>
        </p:nvSpPr>
        <p:spPr>
          <a:xfrm flipH="1" flipV="1">
            <a:off x="9857013" y="4976359"/>
            <a:ext cx="1167494" cy="1881641"/>
          </a:xfrm>
          <a:custGeom>
            <a:avLst/>
            <a:gdLst>
              <a:gd name="connsiteX0" fmla="*/ 1167473 w 1167494"/>
              <a:gd name="connsiteY0" fmla="*/ 0 h 1881641"/>
              <a:gd name="connsiteX1" fmla="*/ 1167493 w 1167494"/>
              <a:gd name="connsiteY1" fmla="*/ 0 h 1881641"/>
              <a:gd name="connsiteX2" fmla="*/ 1167493 w 1167494"/>
              <a:gd name="connsiteY2" fmla="*/ 714148 h 1881641"/>
              <a:gd name="connsiteX3" fmla="*/ 1166666 w 1167494"/>
              <a:gd name="connsiteY3" fmla="*/ 730534 h 1881641"/>
              <a:gd name="connsiteX4" fmla="*/ 1167494 w 1167494"/>
              <a:gd name="connsiteY4" fmla="*/ 730534 h 1881641"/>
              <a:gd name="connsiteX5" fmla="*/ 1167494 w 1167494"/>
              <a:gd name="connsiteY5" fmla="*/ 1378059 h 1881641"/>
              <a:gd name="connsiteX6" fmla="*/ 1167493 w 1167494"/>
              <a:gd name="connsiteY6" fmla="*/ 1378059 h 1881641"/>
              <a:gd name="connsiteX7" fmla="*/ 1167493 w 1167494"/>
              <a:gd name="connsiteY7" fmla="*/ 1881641 h 1881641"/>
              <a:gd name="connsiteX8" fmla="*/ 0 w 1167494"/>
              <a:gd name="connsiteY8" fmla="*/ 1881641 h 1881641"/>
              <a:gd name="connsiteX9" fmla="*/ 0 w 1167494"/>
              <a:gd name="connsiteY9" fmla="*/ 1234116 h 1881641"/>
              <a:gd name="connsiteX10" fmla="*/ 0 w 1167494"/>
              <a:gd name="connsiteY10" fmla="*/ 1167492 h 1881641"/>
              <a:gd name="connsiteX11" fmla="*/ 1048124 w 1167494"/>
              <a:gd name="connsiteY11" fmla="*/ 6027 h 1881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67494" h="1881641">
                <a:moveTo>
                  <a:pt x="1167473" y="0"/>
                </a:moveTo>
                <a:lnTo>
                  <a:pt x="1167493" y="0"/>
                </a:lnTo>
                <a:lnTo>
                  <a:pt x="1167493" y="714148"/>
                </a:lnTo>
                <a:lnTo>
                  <a:pt x="1166666" y="730534"/>
                </a:lnTo>
                <a:lnTo>
                  <a:pt x="1167494" y="730534"/>
                </a:lnTo>
                <a:lnTo>
                  <a:pt x="1167494" y="1378059"/>
                </a:lnTo>
                <a:lnTo>
                  <a:pt x="1167493" y="1378059"/>
                </a:lnTo>
                <a:lnTo>
                  <a:pt x="1167493" y="1881641"/>
                </a:lnTo>
                <a:lnTo>
                  <a:pt x="0" y="1881641"/>
                </a:lnTo>
                <a:lnTo>
                  <a:pt x="0" y="1234116"/>
                </a:lnTo>
                <a:lnTo>
                  <a:pt x="0" y="1167492"/>
                </a:lnTo>
                <a:cubicBezTo>
                  <a:pt x="0" y="563002"/>
                  <a:pt x="459408" y="65814"/>
                  <a:pt x="1048124" y="602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ru-RU" noProof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4419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Вся команда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Заголовок 1">
            <a:extLst>
              <a:ext uri="{FF2B5EF4-FFF2-40B4-BE49-F238E27FC236}">
                <a16:creationId xmlns:a16="http://schemas.microsoft.com/office/drawing/2014/main" id="{6825B690-1AD7-4243-AC42-D2CF19B7B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430" y="381000"/>
            <a:ext cx="10678142" cy="1325563"/>
          </a:xfrm>
        </p:spPr>
        <p:txBody>
          <a:bodyPr lIns="0" rtlCol="0" anchor="b">
            <a:noAutofit/>
          </a:bodyPr>
          <a:lstStyle>
            <a:lvl1pPr>
              <a:defRPr sz="4800" b="1">
                <a:latin typeface="Arial" panose="020B0604020202020204" pitchFamily="34" charset="0"/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6" name="Рисунок 23">
            <a:extLst>
              <a:ext uri="{FF2B5EF4-FFF2-40B4-BE49-F238E27FC236}">
                <a16:creationId xmlns:a16="http://schemas.microsoft.com/office/drawing/2014/main" id="{5E48B363-63E8-4F17-842B-53AD935A652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0429" y="2068734"/>
            <a:ext cx="904987" cy="905641"/>
          </a:xfrm>
        </p:spPr>
        <p:txBody>
          <a:bodyPr rtlCol="0"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pPr rtl="0"/>
            <a:endParaRPr lang="ru-RU" noProof="0"/>
          </a:p>
        </p:txBody>
      </p:sp>
      <p:sp>
        <p:nvSpPr>
          <p:cNvPr id="31" name="Текст 28">
            <a:extLst>
              <a:ext uri="{FF2B5EF4-FFF2-40B4-BE49-F238E27FC236}">
                <a16:creationId xmlns:a16="http://schemas.microsoft.com/office/drawing/2014/main" id="{1825005B-0520-EC49-9A5C-554CB700387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50430" y="2994545"/>
            <a:ext cx="2281237" cy="347662"/>
          </a:xfrm>
        </p:spPr>
        <p:txBody>
          <a:bodyPr lIns="0" tIns="0" rIns="0" bIns="0" rtlCol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 lvl="0" rtl="0"/>
            <a:r>
              <a:rPr lang="ru-RU" noProof="0"/>
              <a:t>Имя</a:t>
            </a:r>
          </a:p>
        </p:txBody>
      </p:sp>
      <p:sp>
        <p:nvSpPr>
          <p:cNvPr id="32" name="Текст 28">
            <a:extLst>
              <a:ext uri="{FF2B5EF4-FFF2-40B4-BE49-F238E27FC236}">
                <a16:creationId xmlns:a16="http://schemas.microsoft.com/office/drawing/2014/main" id="{B6697B92-AF89-2C46-BC1E-6CB47E8EA42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50429" y="3379791"/>
            <a:ext cx="2281237" cy="347662"/>
          </a:xfrm>
        </p:spPr>
        <p:txBody>
          <a:bodyPr lIns="0" tIns="0" rIns="0" bIns="0" rtlCol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 lvl="0" rtl="0"/>
            <a:r>
              <a:rPr lang="ru-RU" noProof="0"/>
              <a:t>Должность</a:t>
            </a:r>
          </a:p>
        </p:txBody>
      </p:sp>
      <p:sp>
        <p:nvSpPr>
          <p:cNvPr id="33" name="Рисунок 23">
            <a:extLst>
              <a:ext uri="{FF2B5EF4-FFF2-40B4-BE49-F238E27FC236}">
                <a16:creationId xmlns:a16="http://schemas.microsoft.com/office/drawing/2014/main" id="{FA9FEBB0-45F1-DF45-89C4-B343F8B20BA0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3549397" y="2068734"/>
            <a:ext cx="904987" cy="905641"/>
          </a:xfrm>
        </p:spPr>
        <p:txBody>
          <a:bodyPr rtlCol="0"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pPr rtl="0"/>
            <a:endParaRPr lang="ru-RU" noProof="0"/>
          </a:p>
        </p:txBody>
      </p:sp>
      <p:sp>
        <p:nvSpPr>
          <p:cNvPr id="34" name="Текст 28">
            <a:extLst>
              <a:ext uri="{FF2B5EF4-FFF2-40B4-BE49-F238E27FC236}">
                <a16:creationId xmlns:a16="http://schemas.microsoft.com/office/drawing/2014/main" id="{EF331731-A7FC-C245-A9C1-0B1A2E994DB6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549398" y="2994545"/>
            <a:ext cx="2281237" cy="347662"/>
          </a:xfrm>
        </p:spPr>
        <p:txBody>
          <a:bodyPr lIns="0" tIns="0" rIns="0" bIns="0" rtlCol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 lvl="0" rtl="0"/>
            <a:r>
              <a:rPr lang="ru-RU" noProof="0"/>
              <a:t>Имя</a:t>
            </a:r>
          </a:p>
        </p:txBody>
      </p:sp>
      <p:sp>
        <p:nvSpPr>
          <p:cNvPr id="35" name="Текст 28">
            <a:extLst>
              <a:ext uri="{FF2B5EF4-FFF2-40B4-BE49-F238E27FC236}">
                <a16:creationId xmlns:a16="http://schemas.microsoft.com/office/drawing/2014/main" id="{313B974E-E762-EE48-B2DF-C8F10DF73444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549397" y="3379791"/>
            <a:ext cx="2281237" cy="347662"/>
          </a:xfrm>
        </p:spPr>
        <p:txBody>
          <a:bodyPr lIns="0" tIns="0" rIns="0" bIns="0" rtlCol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 lvl="0" rtl="0"/>
            <a:r>
              <a:rPr lang="ru-RU" noProof="0"/>
              <a:t>Должность</a:t>
            </a:r>
          </a:p>
        </p:txBody>
      </p:sp>
      <p:sp>
        <p:nvSpPr>
          <p:cNvPr id="36" name="Рисунок 23">
            <a:extLst>
              <a:ext uri="{FF2B5EF4-FFF2-40B4-BE49-F238E27FC236}">
                <a16:creationId xmlns:a16="http://schemas.microsoft.com/office/drawing/2014/main" id="{8BA62E8C-79E6-D245-B706-FFB1E051B2D6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6348367" y="2068734"/>
            <a:ext cx="904987" cy="905641"/>
          </a:xfrm>
        </p:spPr>
        <p:txBody>
          <a:bodyPr rtlCol="0"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pPr rtl="0"/>
            <a:endParaRPr lang="ru-RU" noProof="0"/>
          </a:p>
        </p:txBody>
      </p:sp>
      <p:sp>
        <p:nvSpPr>
          <p:cNvPr id="37" name="Текст 28">
            <a:extLst>
              <a:ext uri="{FF2B5EF4-FFF2-40B4-BE49-F238E27FC236}">
                <a16:creationId xmlns:a16="http://schemas.microsoft.com/office/drawing/2014/main" id="{4199EE50-5386-0446-8ADA-23C1B0D6EA4F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6348368" y="2994545"/>
            <a:ext cx="2281237" cy="347662"/>
          </a:xfrm>
        </p:spPr>
        <p:txBody>
          <a:bodyPr lIns="0" tIns="0" rIns="0" bIns="0" rtlCol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 lvl="0" rtl="0"/>
            <a:r>
              <a:rPr lang="ru-RU" noProof="0"/>
              <a:t>Имя</a:t>
            </a:r>
          </a:p>
        </p:txBody>
      </p:sp>
      <p:sp>
        <p:nvSpPr>
          <p:cNvPr id="38" name="Текст 28">
            <a:extLst>
              <a:ext uri="{FF2B5EF4-FFF2-40B4-BE49-F238E27FC236}">
                <a16:creationId xmlns:a16="http://schemas.microsoft.com/office/drawing/2014/main" id="{478AB5CA-B5A5-934D-BF51-1485953A703D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348367" y="3379791"/>
            <a:ext cx="2281237" cy="347662"/>
          </a:xfrm>
        </p:spPr>
        <p:txBody>
          <a:bodyPr lIns="0" tIns="0" rIns="0" bIns="0" rtlCol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 lvl="0" rtl="0"/>
            <a:r>
              <a:rPr lang="ru-RU" noProof="0"/>
              <a:t>Должность</a:t>
            </a:r>
          </a:p>
        </p:txBody>
      </p:sp>
      <p:sp>
        <p:nvSpPr>
          <p:cNvPr id="39" name="Рисунок 23">
            <a:extLst>
              <a:ext uri="{FF2B5EF4-FFF2-40B4-BE49-F238E27FC236}">
                <a16:creationId xmlns:a16="http://schemas.microsoft.com/office/drawing/2014/main" id="{3D78BE06-1FC7-3C43-BD15-F4137B564B58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9147335" y="2068734"/>
            <a:ext cx="904987" cy="905641"/>
          </a:xfrm>
        </p:spPr>
        <p:txBody>
          <a:bodyPr rtlCol="0"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pPr rtl="0"/>
            <a:endParaRPr lang="ru-RU" noProof="0"/>
          </a:p>
        </p:txBody>
      </p:sp>
      <p:sp>
        <p:nvSpPr>
          <p:cNvPr id="40" name="Текст 28">
            <a:extLst>
              <a:ext uri="{FF2B5EF4-FFF2-40B4-BE49-F238E27FC236}">
                <a16:creationId xmlns:a16="http://schemas.microsoft.com/office/drawing/2014/main" id="{14F01FCC-4797-0343-8739-20331C751C18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9147336" y="2994545"/>
            <a:ext cx="2281237" cy="347662"/>
          </a:xfrm>
        </p:spPr>
        <p:txBody>
          <a:bodyPr lIns="0" tIns="0" rIns="0" bIns="0" rtlCol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 lvl="0" rtl="0"/>
            <a:r>
              <a:rPr lang="ru-RU" noProof="0"/>
              <a:t>Имя</a:t>
            </a:r>
          </a:p>
        </p:txBody>
      </p:sp>
      <p:sp>
        <p:nvSpPr>
          <p:cNvPr id="41" name="Текст 28">
            <a:extLst>
              <a:ext uri="{FF2B5EF4-FFF2-40B4-BE49-F238E27FC236}">
                <a16:creationId xmlns:a16="http://schemas.microsoft.com/office/drawing/2014/main" id="{33FBE6CA-EC7A-1A4B-ADA3-6B78F2DE09C2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9147335" y="3379791"/>
            <a:ext cx="2281237" cy="347662"/>
          </a:xfrm>
        </p:spPr>
        <p:txBody>
          <a:bodyPr lIns="0" tIns="0" rIns="0" bIns="0" rtlCol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 lvl="0" rtl="0"/>
            <a:r>
              <a:rPr lang="ru-RU" noProof="0"/>
              <a:t>Должность</a:t>
            </a:r>
          </a:p>
        </p:txBody>
      </p:sp>
      <p:sp>
        <p:nvSpPr>
          <p:cNvPr id="42" name="Рисунок 23">
            <a:extLst>
              <a:ext uri="{FF2B5EF4-FFF2-40B4-BE49-F238E27FC236}">
                <a16:creationId xmlns:a16="http://schemas.microsoft.com/office/drawing/2014/main" id="{6DD7CCE4-AD48-B64F-909E-F88961FBDFC5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750429" y="4118551"/>
            <a:ext cx="904987" cy="905641"/>
          </a:xfrm>
        </p:spPr>
        <p:txBody>
          <a:bodyPr rtlCol="0"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pPr rtl="0"/>
            <a:endParaRPr lang="ru-RU" noProof="0"/>
          </a:p>
        </p:txBody>
      </p:sp>
      <p:sp>
        <p:nvSpPr>
          <p:cNvPr id="43" name="Текст 28">
            <a:extLst>
              <a:ext uri="{FF2B5EF4-FFF2-40B4-BE49-F238E27FC236}">
                <a16:creationId xmlns:a16="http://schemas.microsoft.com/office/drawing/2014/main" id="{C076E7E2-3D95-EA47-BF86-444615F1F141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750430" y="5044362"/>
            <a:ext cx="2281237" cy="347662"/>
          </a:xfrm>
        </p:spPr>
        <p:txBody>
          <a:bodyPr lIns="0" tIns="0" rIns="0" bIns="0" rtlCol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 lvl="0" rtl="0"/>
            <a:r>
              <a:rPr lang="ru-RU" noProof="0"/>
              <a:t>Имя</a:t>
            </a:r>
          </a:p>
        </p:txBody>
      </p:sp>
      <p:sp>
        <p:nvSpPr>
          <p:cNvPr id="44" name="Текст 28">
            <a:extLst>
              <a:ext uri="{FF2B5EF4-FFF2-40B4-BE49-F238E27FC236}">
                <a16:creationId xmlns:a16="http://schemas.microsoft.com/office/drawing/2014/main" id="{612499D2-373C-3940-97A5-FCA8B245BE45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750429" y="5429608"/>
            <a:ext cx="2281237" cy="347662"/>
          </a:xfrm>
        </p:spPr>
        <p:txBody>
          <a:bodyPr lIns="0" tIns="0" rIns="0" bIns="0" rtlCol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 lvl="0" rtl="0"/>
            <a:r>
              <a:rPr lang="ru-RU" noProof="0"/>
              <a:t>Должность</a:t>
            </a:r>
          </a:p>
        </p:txBody>
      </p:sp>
      <p:sp>
        <p:nvSpPr>
          <p:cNvPr id="45" name="Рисунок 23">
            <a:extLst>
              <a:ext uri="{FF2B5EF4-FFF2-40B4-BE49-F238E27FC236}">
                <a16:creationId xmlns:a16="http://schemas.microsoft.com/office/drawing/2014/main" id="{24B34D6D-4F7E-3942-B8D7-9970BDE53C10}"/>
              </a:ext>
            </a:extLst>
          </p:cNvPr>
          <p:cNvSpPr>
            <a:spLocks noGrp="1"/>
          </p:cNvSpPr>
          <p:nvPr>
            <p:ph type="pic" sz="quarter" idx="40"/>
          </p:nvPr>
        </p:nvSpPr>
        <p:spPr>
          <a:xfrm>
            <a:off x="3549397" y="4118551"/>
            <a:ext cx="904987" cy="905641"/>
          </a:xfrm>
        </p:spPr>
        <p:txBody>
          <a:bodyPr rtlCol="0"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pPr rtl="0"/>
            <a:endParaRPr lang="ru-RU" noProof="0"/>
          </a:p>
        </p:txBody>
      </p:sp>
      <p:sp>
        <p:nvSpPr>
          <p:cNvPr id="46" name="Текст 28">
            <a:extLst>
              <a:ext uri="{FF2B5EF4-FFF2-40B4-BE49-F238E27FC236}">
                <a16:creationId xmlns:a16="http://schemas.microsoft.com/office/drawing/2014/main" id="{D34EDB1D-7E85-D242-B6AE-F6D6907D325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3549398" y="5044362"/>
            <a:ext cx="2281237" cy="347662"/>
          </a:xfrm>
        </p:spPr>
        <p:txBody>
          <a:bodyPr lIns="0" tIns="0" rIns="0" bIns="0" rtlCol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 lvl="0" rtl="0"/>
            <a:r>
              <a:rPr lang="ru-RU" noProof="0"/>
              <a:t>Имя</a:t>
            </a:r>
          </a:p>
        </p:txBody>
      </p:sp>
      <p:sp>
        <p:nvSpPr>
          <p:cNvPr id="47" name="Текст 28">
            <a:extLst>
              <a:ext uri="{FF2B5EF4-FFF2-40B4-BE49-F238E27FC236}">
                <a16:creationId xmlns:a16="http://schemas.microsoft.com/office/drawing/2014/main" id="{3E3BFFF0-114B-6D42-B5E0-8020AC2E26BF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3549397" y="5429608"/>
            <a:ext cx="2281237" cy="347662"/>
          </a:xfrm>
        </p:spPr>
        <p:txBody>
          <a:bodyPr lIns="0" tIns="0" rIns="0" bIns="0" rtlCol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 lvl="0" rtl="0"/>
            <a:r>
              <a:rPr lang="ru-RU" noProof="0"/>
              <a:t>Должность</a:t>
            </a:r>
          </a:p>
        </p:txBody>
      </p:sp>
      <p:sp>
        <p:nvSpPr>
          <p:cNvPr id="48" name="Рисунок 23">
            <a:extLst>
              <a:ext uri="{FF2B5EF4-FFF2-40B4-BE49-F238E27FC236}">
                <a16:creationId xmlns:a16="http://schemas.microsoft.com/office/drawing/2014/main" id="{EB4488EE-E854-724E-95AE-B9943EE249EA}"/>
              </a:ext>
            </a:extLst>
          </p:cNvPr>
          <p:cNvSpPr>
            <a:spLocks noGrp="1"/>
          </p:cNvSpPr>
          <p:nvPr>
            <p:ph type="pic" sz="quarter" idx="43"/>
          </p:nvPr>
        </p:nvSpPr>
        <p:spPr>
          <a:xfrm>
            <a:off x="6348367" y="4118551"/>
            <a:ext cx="904987" cy="905641"/>
          </a:xfrm>
        </p:spPr>
        <p:txBody>
          <a:bodyPr rtlCol="0"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pPr rtl="0"/>
            <a:endParaRPr lang="ru-RU" noProof="0"/>
          </a:p>
        </p:txBody>
      </p:sp>
      <p:sp>
        <p:nvSpPr>
          <p:cNvPr id="49" name="Текст 28">
            <a:extLst>
              <a:ext uri="{FF2B5EF4-FFF2-40B4-BE49-F238E27FC236}">
                <a16:creationId xmlns:a16="http://schemas.microsoft.com/office/drawing/2014/main" id="{C5551B4D-583E-D644-9069-EC096CE76F50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6348368" y="5044362"/>
            <a:ext cx="2281237" cy="347662"/>
          </a:xfrm>
        </p:spPr>
        <p:txBody>
          <a:bodyPr lIns="0" tIns="0" rIns="0" bIns="0" rtlCol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 lvl="0" rtl="0"/>
            <a:r>
              <a:rPr lang="ru-RU" noProof="0"/>
              <a:t>Имя</a:t>
            </a:r>
          </a:p>
        </p:txBody>
      </p:sp>
      <p:sp>
        <p:nvSpPr>
          <p:cNvPr id="50" name="Текст 28">
            <a:extLst>
              <a:ext uri="{FF2B5EF4-FFF2-40B4-BE49-F238E27FC236}">
                <a16:creationId xmlns:a16="http://schemas.microsoft.com/office/drawing/2014/main" id="{E30C4783-1643-2243-BB4F-E99E04D9216B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6348367" y="5429608"/>
            <a:ext cx="2281237" cy="347662"/>
          </a:xfrm>
        </p:spPr>
        <p:txBody>
          <a:bodyPr lIns="0" tIns="0" rIns="0" bIns="0" rtlCol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 lvl="0" rtl="0"/>
            <a:r>
              <a:rPr lang="ru-RU" noProof="0"/>
              <a:t>Должность</a:t>
            </a:r>
          </a:p>
        </p:txBody>
      </p:sp>
      <p:sp>
        <p:nvSpPr>
          <p:cNvPr id="51" name="Рисунок 23">
            <a:extLst>
              <a:ext uri="{FF2B5EF4-FFF2-40B4-BE49-F238E27FC236}">
                <a16:creationId xmlns:a16="http://schemas.microsoft.com/office/drawing/2014/main" id="{7BBADCE0-02E8-3249-8CBA-17D3783DFE70}"/>
              </a:ext>
            </a:extLst>
          </p:cNvPr>
          <p:cNvSpPr>
            <a:spLocks noGrp="1"/>
          </p:cNvSpPr>
          <p:nvPr>
            <p:ph type="pic" sz="quarter" idx="46"/>
          </p:nvPr>
        </p:nvSpPr>
        <p:spPr>
          <a:xfrm>
            <a:off x="9147335" y="4118551"/>
            <a:ext cx="904987" cy="905641"/>
          </a:xfrm>
        </p:spPr>
        <p:txBody>
          <a:bodyPr rtlCol="0"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pPr rtl="0"/>
            <a:endParaRPr lang="ru-RU" noProof="0"/>
          </a:p>
        </p:txBody>
      </p:sp>
      <p:sp>
        <p:nvSpPr>
          <p:cNvPr id="52" name="Текст 28">
            <a:extLst>
              <a:ext uri="{FF2B5EF4-FFF2-40B4-BE49-F238E27FC236}">
                <a16:creationId xmlns:a16="http://schemas.microsoft.com/office/drawing/2014/main" id="{8D294C40-97E4-FF4F-8A02-10FC7D0EE8B0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9147336" y="5044362"/>
            <a:ext cx="2281237" cy="347662"/>
          </a:xfrm>
        </p:spPr>
        <p:txBody>
          <a:bodyPr lIns="0" tIns="0" rIns="0" bIns="0" rtlCol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 lvl="0" rtl="0"/>
            <a:r>
              <a:rPr lang="ru-RU" noProof="0"/>
              <a:t>Имя</a:t>
            </a:r>
          </a:p>
        </p:txBody>
      </p:sp>
      <p:sp>
        <p:nvSpPr>
          <p:cNvPr id="53" name="Текст 28">
            <a:extLst>
              <a:ext uri="{FF2B5EF4-FFF2-40B4-BE49-F238E27FC236}">
                <a16:creationId xmlns:a16="http://schemas.microsoft.com/office/drawing/2014/main" id="{8B38241F-01B5-574C-A827-67C6352C463C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9147335" y="5429608"/>
            <a:ext cx="2281237" cy="347662"/>
          </a:xfrm>
        </p:spPr>
        <p:txBody>
          <a:bodyPr lIns="0" tIns="0" rIns="0" bIns="0" rtlCol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 lvl="0" rtl="0"/>
            <a:r>
              <a:rPr lang="ru-RU" noProof="0"/>
              <a:t>Должность</a:t>
            </a:r>
          </a:p>
        </p:txBody>
      </p:sp>
      <p:sp>
        <p:nvSpPr>
          <p:cNvPr id="18" name="Дата 17">
            <a:extLst>
              <a:ext uri="{FF2B5EF4-FFF2-40B4-BE49-F238E27FC236}">
                <a16:creationId xmlns:a16="http://schemas.microsoft.com/office/drawing/2014/main" id="{30445668-2DC5-E84C-8B16-922BC95F13F2}"/>
              </a:ext>
            </a:extLst>
          </p:cNvPr>
          <p:cNvSpPr>
            <a:spLocks noGrp="1"/>
          </p:cNvSpPr>
          <p:nvPr>
            <p:ph type="dt" sz="half" idx="25"/>
          </p:nvPr>
        </p:nvSpPr>
        <p:spPr/>
        <p:txBody>
          <a:bodyPr rtlCol="0">
            <a:noAutofit/>
          </a:bodyPr>
          <a:lstStyle>
            <a:lvl1pPr>
              <a:defRPr>
                <a:solidFill>
                  <a:schemeClr val="accent3"/>
                </a:solidFill>
                <a:latin typeface="Arial" panose="020B0604020202020204" pitchFamily="34" charset="0"/>
              </a:defRPr>
            </a:lvl1pPr>
          </a:lstStyle>
          <a:p>
            <a:fld id="{5750FF87-0D30-4577-86A4-71D6B95F0809}" type="datetime1">
              <a:rPr lang="ru-RU" noProof="0" smtClean="0"/>
              <a:t>26.09.2023</a:t>
            </a:fld>
            <a:endParaRPr lang="ru-RU" noProof="0"/>
          </a:p>
        </p:txBody>
      </p:sp>
      <p:sp>
        <p:nvSpPr>
          <p:cNvPr id="22" name="Нижний колонтитул 21">
            <a:extLst>
              <a:ext uri="{FF2B5EF4-FFF2-40B4-BE49-F238E27FC236}">
                <a16:creationId xmlns:a16="http://schemas.microsoft.com/office/drawing/2014/main" id="{D9227732-A878-814C-8621-64ED1B2CCF9F}"/>
              </a:ext>
            </a:extLst>
          </p:cNvPr>
          <p:cNvSpPr>
            <a:spLocks noGrp="1"/>
          </p:cNvSpPr>
          <p:nvPr>
            <p:ph type="ftr" sz="quarter" idx="26"/>
          </p:nvPr>
        </p:nvSpPr>
        <p:spPr/>
        <p:txBody>
          <a:bodyPr rtlCol="0">
            <a:noAutofit/>
          </a:bodyPr>
          <a:lstStyle>
            <a:lvl1pPr>
              <a:defRPr>
                <a:solidFill>
                  <a:schemeClr val="accent3"/>
                </a:solidFill>
                <a:latin typeface="Arial" panose="020B0604020202020204" pitchFamily="34" charset="0"/>
              </a:defRPr>
            </a:lvl1pPr>
          </a:lstStyle>
          <a:p>
            <a:r>
              <a:rPr lang="ru-RU" noProof="0"/>
              <a:t>НАЗВАНИЕ ПРЕЗЕНТАЦИИ</a:t>
            </a:r>
          </a:p>
        </p:txBody>
      </p:sp>
      <p:sp>
        <p:nvSpPr>
          <p:cNvPr id="23" name="Номер слайда 22">
            <a:extLst>
              <a:ext uri="{FF2B5EF4-FFF2-40B4-BE49-F238E27FC236}">
                <a16:creationId xmlns:a16="http://schemas.microsoft.com/office/drawing/2014/main" id="{CE9F02AC-6DFB-0C47-BC8E-4B0594007F33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 rtlCol="0">
            <a:noAutofit/>
          </a:bodyPr>
          <a:lstStyle>
            <a:lvl1pPr>
              <a:defRPr>
                <a:solidFill>
                  <a:schemeClr val="accent3"/>
                </a:solidFill>
                <a:latin typeface="Arial" panose="020B0604020202020204" pitchFamily="34" charset="0"/>
              </a:defRPr>
            </a:lvl1pPr>
          </a:lstStyle>
          <a:p>
            <a:fld id="{294A09A9-5501-47C1-A89A-A340965A2BE2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005721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98F9AA-2C87-421D-97C1-B4248DFDC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81000"/>
            <a:ext cx="11430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E98FC63-C8D2-4CE6-A3F1-EE8ED24590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825625"/>
            <a:ext cx="114300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ED77A09-15C2-4E47-948E-AACAFCA47D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tx2"/>
                </a:solidFill>
                <a:latin typeface="Arial" panose="020B0604020202020204" pitchFamily="34" charset="0"/>
              </a:defRPr>
            </a:lvl1pPr>
          </a:lstStyle>
          <a:p>
            <a:fld id="{0A41FFE9-9960-4022-A784-43C152265200}" type="datetime1">
              <a:rPr lang="ru-RU" noProof="0" smtClean="0"/>
              <a:t>26.09.2023</a:t>
            </a:fld>
            <a:endParaRPr lang="ru-RU" noProof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0567522-C3B6-46EB-A361-BEC2510B00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tx2"/>
                </a:solidFill>
                <a:latin typeface="Arial" panose="020B0604020202020204" pitchFamily="34" charset="0"/>
              </a:defRPr>
            </a:lvl1pPr>
          </a:lstStyle>
          <a:p>
            <a:r>
              <a:rPr lang="ru-RU" noProof="0"/>
              <a:t>ЗАГОЛОВОК ПРЕЗЕНТАЦИИ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DC57CF0-034F-450D-937C-718D5AF1A0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678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tx2"/>
                </a:solidFill>
                <a:latin typeface="Arial" panose="020B0604020202020204" pitchFamily="34" charset="0"/>
              </a:defRPr>
            </a:lvl1pPr>
          </a:lstStyle>
          <a:p>
            <a:fld id="{294A09A9-5501-47C1-A89A-A340965A2BE2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1788353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9" r:id="rId4"/>
    <p:sldLayoutId id="2147483660" r:id="rId5"/>
    <p:sldLayoutId id="2147483661" r:id="rId6"/>
    <p:sldLayoutId id="2147483654" r:id="rId7"/>
    <p:sldLayoutId id="2147483658" r:id="rId8"/>
    <p:sldLayoutId id="2147483662" r:id="rId9"/>
    <p:sldLayoutId id="2147483663" r:id="rId10"/>
    <p:sldLayoutId id="2147483664" r:id="rId11"/>
    <p:sldLayoutId id="2147483665" r:id="rId12"/>
    <p:sldLayoutId id="2147483666" r:id="rId13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40" userDrawn="1">
          <p15:clr>
            <a:srgbClr val="547EBF"/>
          </p15:clr>
        </p15:guide>
        <p15:guide id="4" orient="horz" pos="240" userDrawn="1">
          <p15:clr>
            <a:srgbClr val="547EBF"/>
          </p15:clr>
        </p15:guide>
        <p15:guide id="5" pos="7440" userDrawn="1">
          <p15:clr>
            <a:srgbClr val="547EBF"/>
          </p15:clr>
        </p15:guide>
        <p15:guide id="6" orient="horz" pos="4080" userDrawn="1">
          <p15:clr>
            <a:srgbClr val="547EBF"/>
          </p15:clr>
        </p15:guide>
        <p15:guide id="7" pos="3960" userDrawn="1">
          <p15:clr>
            <a:srgbClr val="547EBF"/>
          </p15:clr>
        </p15:guide>
        <p15:guide id="8" pos="3720" userDrawn="1">
          <p15:clr>
            <a:srgbClr val="547EBF"/>
          </p15:clr>
        </p15:guide>
        <p15:guide id="9" pos="2112" userDrawn="1">
          <p15:clr>
            <a:srgbClr val="547EBF"/>
          </p15:clr>
        </p15:guide>
        <p15:guide id="10" pos="1848" userDrawn="1">
          <p15:clr>
            <a:srgbClr val="547EBF"/>
          </p15:clr>
        </p15:guide>
        <p15:guide id="11" pos="5568" userDrawn="1">
          <p15:clr>
            <a:srgbClr val="547EBF"/>
          </p15:clr>
        </p15:guide>
        <p15:guide id="12" pos="5832" userDrawn="1">
          <p15:clr>
            <a:srgbClr val="547EBF"/>
          </p15:clr>
        </p15:guide>
        <p15:guide id="13" pos="4968" userDrawn="1">
          <p15:clr>
            <a:srgbClr val="9FCC3B"/>
          </p15:clr>
        </p15:guide>
        <p15:guide id="14" pos="5208" userDrawn="1">
          <p15:clr>
            <a:srgbClr val="9FCC3B"/>
          </p15:clr>
        </p15:guide>
        <p15:guide id="15" pos="2712" userDrawn="1">
          <p15:clr>
            <a:srgbClr val="9FCC3B"/>
          </p15:clr>
        </p15:guide>
        <p15:guide id="16" pos="2472" userDrawn="1">
          <p15:clr>
            <a:srgbClr val="9FCC3B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slide" Target="slide17.xml"/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slide" Target="slide7.xml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slide" Target="slide8.xml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DF3D98-3C30-4CFC-8643-C81E829C8C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0571" y="159657"/>
            <a:ext cx="8853715" cy="3350306"/>
          </a:xfrm>
        </p:spPr>
        <p:txBody>
          <a:bodyPr rtlCol="0"/>
          <a:lstStyle/>
          <a:p>
            <a:pPr algn="ctr" rtl="0"/>
            <a:r>
              <a:rPr lang="ru-RU" dirty="0" smtClean="0"/>
              <a:t>Интерактивная игра «Вопрос/Действие»</a:t>
            </a:r>
            <a:br>
              <a:rPr lang="ru-RU" dirty="0" smtClean="0"/>
            </a:br>
            <a:r>
              <a:rPr lang="ru-RU" dirty="0" smtClean="0"/>
              <a:t>«Лидерство»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068D447-28D3-4F5F-B2DC-FD67E90158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19086" y="5123543"/>
            <a:ext cx="8316685" cy="1734457"/>
          </a:xfrm>
        </p:spPr>
        <p:txBody>
          <a:bodyPr rtlCol="0"/>
          <a:lstStyle/>
          <a:p>
            <a:pPr rtl="0"/>
            <a:r>
              <a:rPr lang="ru-RU" sz="2800" dirty="0"/>
              <a:t>П</a:t>
            </a:r>
            <a:r>
              <a:rPr lang="ru-RU" sz="2800" dirty="0" smtClean="0"/>
              <a:t>едагог дополнительного образования </a:t>
            </a:r>
          </a:p>
          <a:p>
            <a:pPr rtl="0"/>
            <a:r>
              <a:rPr lang="ru-RU" sz="2800" dirty="0" err="1" smtClean="0"/>
              <a:t>Лычкина</a:t>
            </a:r>
            <a:r>
              <a:rPr lang="ru-RU" sz="2800" dirty="0" smtClean="0"/>
              <a:t> Т.П.</a:t>
            </a:r>
          </a:p>
          <a:p>
            <a:pPr algn="ctr" rtl="0"/>
            <a:r>
              <a:rPr lang="ru-RU" sz="1600" dirty="0" err="1" smtClean="0"/>
              <a:t>г.Ульяновск</a:t>
            </a:r>
            <a:endParaRPr lang="ru-RU" sz="1600" dirty="0" smtClean="0"/>
          </a:p>
          <a:p>
            <a:pPr algn="ctr" rtl="0"/>
            <a:r>
              <a:rPr lang="ru-RU" sz="1600" dirty="0" smtClean="0"/>
              <a:t>2023г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25930889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543F67-9C70-4748-8C0C-3A7863422F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rtlCol="0"/>
          <a:lstStyle/>
          <a:p>
            <a:pPr rtl="0"/>
            <a:r>
              <a:rPr lang="ru-RU" dirty="0" smtClean="0"/>
              <a:t>Ответ 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5B371F2-DBA5-415A-82C8-651F587B85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67492" y="2653167"/>
            <a:ext cx="9779183" cy="3436483"/>
          </a:xfrm>
        </p:spPr>
        <p:txBody>
          <a:bodyPr vert="horz" lIns="91440" tIns="45720" rIns="91440" bIns="45720" rtlCol="0" anchor="t">
            <a:normAutofit/>
          </a:bodyPr>
          <a:lstStyle/>
          <a:p>
            <a:pPr rtl="0"/>
            <a:r>
              <a:rPr lang="ru-RU" dirty="0" smtClean="0"/>
              <a:t>Действительно лидер запускает импульс движению. Принимает решения, тем самым превращает движения в реальность </a:t>
            </a:r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34C72D2-EFDF-844A-8472-CB49A59B1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6318" y="6356350"/>
            <a:ext cx="1604682" cy="365125"/>
          </a:xfrm>
        </p:spPr>
        <p:txBody>
          <a:bodyPr rtlCol="0"/>
          <a:lstStyle/>
          <a:p>
            <a:pPr rtl="0"/>
            <a:fld id="{294A09A9-5501-47C1-A89A-A340965A2BE2}" type="slidenum">
              <a:rPr lang="ru-RU" smtClean="0"/>
              <a:pPr rtl="0"/>
              <a:t>10</a:t>
            </a:fld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9466973"/>
              </p:ext>
            </p:extLst>
          </p:nvPr>
        </p:nvGraphicFramePr>
        <p:xfrm>
          <a:off x="4414982" y="6291580"/>
          <a:ext cx="2553855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553855">
                  <a:extLst>
                    <a:ext uri="{9D8B030D-6E8A-4147-A177-3AD203B41FA5}">
                      <a16:colId xmlns:a16="http://schemas.microsoft.com/office/drawing/2014/main" val="6547512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hlinkClick r:id="rId3" action="ppaction://hlinksldjump"/>
                        </a:rPr>
                        <a:t>на главную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94965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5674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056" y="48491"/>
            <a:ext cx="3286744" cy="804587"/>
          </a:xfrm>
        </p:spPr>
        <p:txBody>
          <a:bodyPr/>
          <a:lstStyle/>
          <a:p>
            <a:r>
              <a:rPr lang="ru-RU" dirty="0" smtClean="0"/>
              <a:t>Действие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52800" y="853078"/>
            <a:ext cx="4180362" cy="849603"/>
          </a:xfrm>
        </p:spPr>
        <p:txBody>
          <a:bodyPr/>
          <a:lstStyle/>
          <a:p>
            <a:r>
              <a:rPr lang="ru-RU" dirty="0" smtClean="0"/>
              <a:t>Задание: Решите ребус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94A09A9-5501-47C1-A89A-A340965A2BE2}" type="slidenum">
              <a:rPr lang="ru-RU" noProof="0" smtClean="0"/>
              <a:pPr/>
              <a:t>11</a:t>
            </a:fld>
            <a:endParaRPr lang="ru-RU" noProof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6575" y="1456459"/>
            <a:ext cx="5762625" cy="4694959"/>
          </a:xfrm>
          <a:prstGeom prst="rect">
            <a:avLst/>
          </a:prstGeom>
        </p:spPr>
      </p:pic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3847157"/>
              </p:ext>
            </p:extLst>
          </p:nvPr>
        </p:nvGraphicFramePr>
        <p:xfrm>
          <a:off x="4749800" y="6291580"/>
          <a:ext cx="2692400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692400">
                  <a:extLst>
                    <a:ext uri="{9D8B030D-6E8A-4147-A177-3AD203B41FA5}">
                      <a16:colId xmlns:a16="http://schemas.microsoft.com/office/drawing/2014/main" val="38643359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hlinkClick r:id="rId3" action="ppaction://hlinksldjump"/>
                        </a:rPr>
                        <a:t>к</a:t>
                      </a:r>
                      <a:r>
                        <a:rPr lang="ru-RU" baseline="0" dirty="0" smtClean="0">
                          <a:hlinkClick r:id="rId3" action="ppaction://hlinksldjump"/>
                        </a:rPr>
                        <a:t> ответу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32535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315229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056" y="651872"/>
            <a:ext cx="3286744" cy="804587"/>
          </a:xfrm>
        </p:spPr>
        <p:txBody>
          <a:bodyPr/>
          <a:lstStyle/>
          <a:p>
            <a:r>
              <a:rPr lang="ru-RU" dirty="0" smtClean="0"/>
              <a:t>Действие.</a:t>
            </a:r>
            <a:br>
              <a:rPr lang="ru-RU" dirty="0" smtClean="0"/>
            </a:br>
            <a:r>
              <a:rPr lang="ru-RU" dirty="0" smtClean="0"/>
              <a:t>Ответ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88327" y="606856"/>
            <a:ext cx="4180362" cy="849603"/>
          </a:xfrm>
        </p:spPr>
        <p:txBody>
          <a:bodyPr/>
          <a:lstStyle/>
          <a:p>
            <a:r>
              <a:rPr lang="ru-RU" dirty="0" smtClean="0"/>
              <a:t>Задание: Решите ребус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94A09A9-5501-47C1-A89A-A340965A2BE2}" type="slidenum">
              <a:rPr lang="ru-RU" noProof="0" smtClean="0"/>
              <a:pPr/>
              <a:t>12</a:t>
            </a:fld>
            <a:endParaRPr lang="ru-RU" noProof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200" y="1276350"/>
            <a:ext cx="4810125" cy="3517323"/>
          </a:xfrm>
          <a:prstGeom prst="rect">
            <a:avLst/>
          </a:prstGeom>
        </p:spPr>
      </p:pic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552637"/>
              </p:ext>
            </p:extLst>
          </p:nvPr>
        </p:nvGraphicFramePr>
        <p:xfrm>
          <a:off x="2035363" y="4984799"/>
          <a:ext cx="8121274" cy="956735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160182">
                  <a:extLst>
                    <a:ext uri="{9D8B030D-6E8A-4147-A177-3AD203B41FA5}">
                      <a16:colId xmlns:a16="http://schemas.microsoft.com/office/drawing/2014/main" val="4002462905"/>
                    </a:ext>
                  </a:extLst>
                </a:gridCol>
                <a:gridCol w="1160182">
                  <a:extLst>
                    <a:ext uri="{9D8B030D-6E8A-4147-A177-3AD203B41FA5}">
                      <a16:colId xmlns:a16="http://schemas.microsoft.com/office/drawing/2014/main" val="2930644264"/>
                    </a:ext>
                  </a:extLst>
                </a:gridCol>
                <a:gridCol w="1160182">
                  <a:extLst>
                    <a:ext uri="{9D8B030D-6E8A-4147-A177-3AD203B41FA5}">
                      <a16:colId xmlns:a16="http://schemas.microsoft.com/office/drawing/2014/main" val="606318076"/>
                    </a:ext>
                  </a:extLst>
                </a:gridCol>
                <a:gridCol w="1160182">
                  <a:extLst>
                    <a:ext uri="{9D8B030D-6E8A-4147-A177-3AD203B41FA5}">
                      <a16:colId xmlns:a16="http://schemas.microsoft.com/office/drawing/2014/main" val="397626922"/>
                    </a:ext>
                  </a:extLst>
                </a:gridCol>
                <a:gridCol w="1160182">
                  <a:extLst>
                    <a:ext uri="{9D8B030D-6E8A-4147-A177-3AD203B41FA5}">
                      <a16:colId xmlns:a16="http://schemas.microsoft.com/office/drawing/2014/main" val="4056517142"/>
                    </a:ext>
                  </a:extLst>
                </a:gridCol>
                <a:gridCol w="1160182">
                  <a:extLst>
                    <a:ext uri="{9D8B030D-6E8A-4147-A177-3AD203B41FA5}">
                      <a16:colId xmlns:a16="http://schemas.microsoft.com/office/drawing/2014/main" val="3334230486"/>
                    </a:ext>
                  </a:extLst>
                </a:gridCol>
                <a:gridCol w="1160182">
                  <a:extLst>
                    <a:ext uri="{9D8B030D-6E8A-4147-A177-3AD203B41FA5}">
                      <a16:colId xmlns:a16="http://schemas.microsoft.com/office/drawing/2014/main" val="2638674072"/>
                    </a:ext>
                  </a:extLst>
                </a:gridCol>
              </a:tblGrid>
              <a:tr h="95673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1310415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 flipH="1">
            <a:off x="2194791" y="4909168"/>
            <a:ext cx="852862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b="1" dirty="0" smtClean="0"/>
              <a:t>И	 М  П</a:t>
            </a:r>
            <a:r>
              <a:rPr lang="ru-RU" sz="6600" b="1" dirty="0"/>
              <a:t> </a:t>
            </a:r>
            <a:r>
              <a:rPr lang="ru-RU" sz="6600" b="1" dirty="0" smtClean="0"/>
              <a:t>  У  Л</a:t>
            </a:r>
            <a:r>
              <a:rPr lang="ru-RU" sz="6600" b="1" dirty="0"/>
              <a:t> </a:t>
            </a:r>
            <a:r>
              <a:rPr lang="ru-RU" sz="6600" b="1" dirty="0" smtClean="0"/>
              <a:t>  Ь</a:t>
            </a:r>
            <a:r>
              <a:rPr lang="ru-RU" sz="6600" b="1" dirty="0"/>
              <a:t> </a:t>
            </a:r>
            <a:r>
              <a:rPr lang="ru-RU" sz="6600" b="1" dirty="0" smtClean="0"/>
              <a:t> С</a:t>
            </a:r>
            <a:endParaRPr lang="ru-RU" sz="6600" b="1" dirty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1424884"/>
              </p:ext>
            </p:extLst>
          </p:nvPr>
        </p:nvGraphicFramePr>
        <p:xfrm>
          <a:off x="4947227" y="6291580"/>
          <a:ext cx="2678545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678545">
                  <a:extLst>
                    <a:ext uri="{9D8B030D-6E8A-4147-A177-3AD203B41FA5}">
                      <a16:colId xmlns:a16="http://schemas.microsoft.com/office/drawing/2014/main" val="20510168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hlinkClick r:id="rId3" action="ppaction://hlinksldjump"/>
                        </a:rPr>
                        <a:t>на</a:t>
                      </a:r>
                      <a:r>
                        <a:rPr lang="ru-RU" baseline="0" dirty="0" smtClean="0">
                          <a:hlinkClick r:id="rId3" action="ppaction://hlinksldjump"/>
                        </a:rPr>
                        <a:t> главную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24297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800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2DF434-28DB-4621-A497-D62C41CE0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2954" y="163287"/>
            <a:ext cx="9779183" cy="939800"/>
          </a:xfrm>
        </p:spPr>
        <p:txBody>
          <a:bodyPr rtlCol="0"/>
          <a:lstStyle/>
          <a:p>
            <a:pPr algn="ctr" rtl="0"/>
            <a:r>
              <a:rPr lang="ru-RU" dirty="0" smtClean="0"/>
              <a:t>Выберите ячейку</a:t>
            </a:r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0D470D0-6D64-5E42-9515-048F8779CD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</p:spPr>
        <p:txBody>
          <a:bodyPr rtlCol="0"/>
          <a:lstStyle/>
          <a:p>
            <a:pPr rtl="0"/>
            <a:fld id="{294A09A9-5501-47C1-A89A-A340965A2BE2}" type="slidenum">
              <a:rPr lang="ru-RU" smtClean="0"/>
              <a:pPr rtl="0"/>
              <a:t>13</a:t>
            </a:fld>
            <a:endParaRPr lang="ru-RU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4687695"/>
              </p:ext>
            </p:extLst>
          </p:nvPr>
        </p:nvGraphicFramePr>
        <p:xfrm>
          <a:off x="957941" y="2075543"/>
          <a:ext cx="9543678" cy="293188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771839">
                  <a:extLst>
                    <a:ext uri="{9D8B030D-6E8A-4147-A177-3AD203B41FA5}">
                      <a16:colId xmlns:a16="http://schemas.microsoft.com/office/drawing/2014/main" val="4230687570"/>
                    </a:ext>
                  </a:extLst>
                </a:gridCol>
                <a:gridCol w="4771839">
                  <a:extLst>
                    <a:ext uri="{9D8B030D-6E8A-4147-A177-3AD203B41FA5}">
                      <a16:colId xmlns:a16="http://schemas.microsoft.com/office/drawing/2014/main" val="451483187"/>
                    </a:ext>
                  </a:extLst>
                </a:gridCol>
              </a:tblGrid>
              <a:tr h="2931885">
                <a:tc>
                  <a:txBody>
                    <a:bodyPr/>
                    <a:lstStyle/>
                    <a:p>
                      <a:pPr algn="ctr"/>
                      <a:r>
                        <a:rPr lang="ru-RU" sz="6000" dirty="0" smtClean="0">
                          <a:hlinkClick r:id="rId3" action="ppaction://hlinksldjump"/>
                        </a:rPr>
                        <a:t>ВОПРОС</a:t>
                      </a:r>
                      <a:endParaRPr lang="ru-RU" sz="6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dirty="0" smtClean="0">
                          <a:hlinkClick r:id="rId4" action="ppaction://hlinksldjump"/>
                        </a:rPr>
                        <a:t>ДЕЙСТВИЕ</a:t>
                      </a:r>
                      <a:endParaRPr lang="ru-RU" sz="6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806539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9691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460295B-54B9-4937-90E3-BAB9CE69E3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4" y="1059400"/>
            <a:ext cx="6245912" cy="894091"/>
          </a:xfrm>
        </p:spPr>
        <p:txBody>
          <a:bodyPr rtlCol="0"/>
          <a:lstStyle/>
          <a:p>
            <a:pPr rtl="0"/>
            <a:r>
              <a:rPr lang="ru-RU" dirty="0" smtClean="0"/>
              <a:t>Вопрос</a:t>
            </a:r>
            <a:endParaRPr lang="ru-RU" dirty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51A6D85-3837-435F-A342-5A3F98172B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1000" y="2427628"/>
            <a:ext cx="7349588" cy="2002743"/>
          </a:xfrm>
        </p:spPr>
        <p:txBody>
          <a:bodyPr vert="horz" lIns="91440" tIns="45720" rIns="91440" bIns="45720" rtlCol="0" anchor="t">
            <a:noAutofit/>
          </a:bodyPr>
          <a:lstStyle/>
          <a:p>
            <a:pPr rtl="0"/>
            <a:r>
              <a:rPr lang="ru-RU" sz="4400" dirty="0" smtClean="0"/>
              <a:t>Лидерство это врожденное или приобретенное качество?</a:t>
            </a:r>
            <a:endParaRPr lang="ru-RU" sz="44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1649367"/>
              </p:ext>
            </p:extLst>
          </p:nvPr>
        </p:nvGraphicFramePr>
        <p:xfrm>
          <a:off x="2734994" y="5679594"/>
          <a:ext cx="2183370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183370">
                  <a:extLst>
                    <a:ext uri="{9D8B030D-6E8A-4147-A177-3AD203B41FA5}">
                      <a16:colId xmlns:a16="http://schemas.microsoft.com/office/drawing/2014/main" val="137424379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hlinkClick r:id="rId3" action="ppaction://hlinksldjump"/>
                        </a:rPr>
                        <a:t>к</a:t>
                      </a:r>
                      <a:r>
                        <a:rPr lang="ru-RU" baseline="0" dirty="0" smtClean="0">
                          <a:hlinkClick r:id="rId3" action="ppaction://hlinksldjump"/>
                        </a:rPr>
                        <a:t> ответу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04386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8084497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543F67-9C70-4748-8C0C-3A7863422F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rtlCol="0"/>
          <a:lstStyle/>
          <a:p>
            <a:pPr rtl="0"/>
            <a:r>
              <a:rPr lang="ru-RU" dirty="0" smtClean="0"/>
              <a:t>Ответ 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5B371F2-DBA5-415A-82C8-651F587B85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7135" y="2459204"/>
            <a:ext cx="9779183" cy="3733778"/>
          </a:xfrm>
        </p:spPr>
        <p:txBody>
          <a:bodyPr vert="horz" lIns="91440" tIns="45720" rIns="91440" bIns="45720" rtlCol="0" anchor="t">
            <a:normAutofit fontScale="85000" lnSpcReduction="10000"/>
          </a:bodyPr>
          <a:lstStyle/>
          <a:p>
            <a:pPr rtl="0"/>
            <a:r>
              <a:rPr lang="ru-RU" dirty="0" smtClean="0"/>
              <a:t>Действительно иногда лидерство имеет приобретенный характер, но зачастую лидерство является именно </a:t>
            </a:r>
            <a:r>
              <a:rPr lang="ru-RU" b="1" dirty="0" smtClean="0"/>
              <a:t>ПРИОБРЕТЕННЫМ</a:t>
            </a:r>
            <a:r>
              <a:rPr lang="ru-RU" dirty="0" smtClean="0"/>
              <a:t> качеством.</a:t>
            </a:r>
          </a:p>
          <a:p>
            <a:r>
              <a:rPr lang="ru-RU" dirty="0" smtClean="0"/>
              <a:t>Можно развить в себе черты </a:t>
            </a:r>
            <a:r>
              <a:rPr lang="ru-RU" b="1" dirty="0" smtClean="0"/>
              <a:t>настоящего</a:t>
            </a:r>
            <a:r>
              <a:rPr lang="ru-RU" dirty="0" smtClean="0"/>
              <a:t> лидера. Это сложно и требует значительных волевых условий.</a:t>
            </a:r>
            <a:r>
              <a:rPr lang="ru-RU" dirty="0">
                <a:solidFill>
                  <a:srgbClr val="E1E3E6"/>
                </a:solidFill>
                <a:latin typeface="-apple-system"/>
              </a:rPr>
              <a:t> </a:t>
            </a:r>
            <a:endParaRPr lang="ru-RU" dirty="0" smtClean="0">
              <a:solidFill>
                <a:srgbClr val="E1E3E6"/>
              </a:solidFill>
              <a:latin typeface="-apple-system"/>
            </a:endParaRPr>
          </a:p>
          <a:p>
            <a:r>
              <a:rPr lang="ru-RU" dirty="0" smtClean="0">
                <a:latin typeface="-apple-system"/>
              </a:rPr>
              <a:t>Тот </a:t>
            </a:r>
            <a:r>
              <a:rPr lang="ru-RU" dirty="0">
                <a:latin typeface="-apple-system"/>
              </a:rPr>
              <a:t>факт, что лидерские качества можно развить в себе самостоятельно, означает, что в принципе любой человек, желающий достичь цели и имеющий достаточно силы воли, чтобы работать над собой, может </a:t>
            </a:r>
            <a:r>
              <a:rPr lang="ru-RU" b="1" dirty="0">
                <a:latin typeface="-apple-system"/>
              </a:rPr>
              <a:t>добиться</a:t>
            </a:r>
            <a:r>
              <a:rPr lang="ru-RU" dirty="0">
                <a:latin typeface="-apple-system"/>
              </a:rPr>
              <a:t> </a:t>
            </a:r>
            <a:r>
              <a:rPr lang="ru-RU" b="1" dirty="0">
                <a:latin typeface="-apple-system"/>
              </a:rPr>
              <a:t>успеха</a:t>
            </a:r>
            <a:r>
              <a:rPr lang="ru-RU" dirty="0">
                <a:latin typeface="-apple-system"/>
              </a:rPr>
              <a:t>.</a:t>
            </a:r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34C72D2-EFDF-844A-8472-CB49A59B1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6318" y="6356350"/>
            <a:ext cx="1604682" cy="365125"/>
          </a:xfrm>
        </p:spPr>
        <p:txBody>
          <a:bodyPr rtlCol="0"/>
          <a:lstStyle/>
          <a:p>
            <a:pPr rtl="0"/>
            <a:fld id="{294A09A9-5501-47C1-A89A-A340965A2BE2}" type="slidenum">
              <a:rPr lang="ru-RU" smtClean="0"/>
              <a:pPr rtl="0"/>
              <a:t>15</a:t>
            </a:fld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8357551"/>
              </p:ext>
            </p:extLst>
          </p:nvPr>
        </p:nvGraphicFramePr>
        <p:xfrm>
          <a:off x="4305300" y="6089246"/>
          <a:ext cx="2192482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192482">
                  <a:extLst>
                    <a:ext uri="{9D8B030D-6E8A-4147-A177-3AD203B41FA5}">
                      <a16:colId xmlns:a16="http://schemas.microsoft.com/office/drawing/2014/main" val="42410342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hlinkClick r:id="rId3" action="ppaction://hlinksldjump"/>
                        </a:rPr>
                        <a:t>завершение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85476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2911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056" y="48491"/>
            <a:ext cx="3286744" cy="804587"/>
          </a:xfrm>
        </p:spPr>
        <p:txBody>
          <a:bodyPr/>
          <a:lstStyle/>
          <a:p>
            <a:r>
              <a:rPr lang="ru-RU" dirty="0" smtClean="0"/>
              <a:t>Действие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86546" y="492454"/>
            <a:ext cx="6800476" cy="849603"/>
          </a:xfrm>
        </p:spPr>
        <p:txBody>
          <a:bodyPr/>
          <a:lstStyle/>
          <a:p>
            <a:r>
              <a:rPr lang="ru-RU" dirty="0" smtClean="0"/>
              <a:t>Задание: Найдите все спрятанные слова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94A09A9-5501-47C1-A89A-A340965A2BE2}" type="slidenum">
              <a:rPr lang="ru-RU" noProof="0" smtClean="0"/>
              <a:pPr/>
              <a:t>16</a:t>
            </a:fld>
            <a:endParaRPr lang="ru-RU" noProof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791508"/>
              </p:ext>
            </p:extLst>
          </p:nvPr>
        </p:nvGraphicFramePr>
        <p:xfrm>
          <a:off x="4749800" y="6291580"/>
          <a:ext cx="2692400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692400">
                  <a:extLst>
                    <a:ext uri="{9D8B030D-6E8A-4147-A177-3AD203B41FA5}">
                      <a16:colId xmlns:a16="http://schemas.microsoft.com/office/drawing/2014/main" val="38643359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hlinkClick r:id="rId2" action="ppaction://hlinksldjump"/>
                        </a:rPr>
                        <a:t>к</a:t>
                      </a:r>
                      <a:r>
                        <a:rPr lang="ru-RU" baseline="0" dirty="0" smtClean="0">
                          <a:hlinkClick r:id="rId2" action="ppaction://hlinksldjump"/>
                        </a:rPr>
                        <a:t> ответу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3253573"/>
                  </a:ext>
                </a:extLst>
              </a:tr>
            </a:tbl>
          </a:graphicData>
        </a:graphic>
      </p:graphicFrame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66" t="5179" r="2106" b="2570"/>
          <a:stretch/>
        </p:blipFill>
        <p:spPr>
          <a:xfrm>
            <a:off x="2895600" y="1593272"/>
            <a:ext cx="6220691" cy="4475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033008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056" y="48491"/>
            <a:ext cx="3286744" cy="804587"/>
          </a:xfrm>
        </p:spPr>
        <p:txBody>
          <a:bodyPr/>
          <a:lstStyle/>
          <a:p>
            <a:r>
              <a:rPr lang="ru-RU" dirty="0" smtClean="0"/>
              <a:t>Действие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86546" y="492454"/>
            <a:ext cx="6800476" cy="849603"/>
          </a:xfrm>
        </p:spPr>
        <p:txBody>
          <a:bodyPr/>
          <a:lstStyle/>
          <a:p>
            <a:r>
              <a:rPr lang="ru-RU" dirty="0" smtClean="0"/>
              <a:t>Задание: Найдите все спрятанные слова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94A09A9-5501-47C1-A89A-A340965A2BE2}" type="slidenum">
              <a:rPr lang="ru-RU" noProof="0" smtClean="0"/>
              <a:pPr/>
              <a:t>17</a:t>
            </a:fld>
            <a:endParaRPr lang="ru-RU" noProof="0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74" t="5140" r="1558" b="2835"/>
          <a:stretch/>
        </p:blipFill>
        <p:spPr>
          <a:xfrm>
            <a:off x="5049983" y="1188605"/>
            <a:ext cx="6054436" cy="4807527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318656" y="1548823"/>
            <a:ext cx="4731327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3000" b="1" dirty="0" smtClean="0"/>
              <a:t>Активность</a:t>
            </a:r>
          </a:p>
          <a:p>
            <a:pPr marL="342900" indent="-342900">
              <a:buAutoNum type="arabicPeriod"/>
            </a:pPr>
            <a:r>
              <a:rPr lang="ru-RU" sz="3000" b="1" dirty="0" smtClean="0"/>
              <a:t>Управленец</a:t>
            </a:r>
          </a:p>
          <a:p>
            <a:pPr marL="342900" indent="-342900">
              <a:buAutoNum type="arabicPeriod"/>
            </a:pPr>
            <a:r>
              <a:rPr lang="ru-RU" sz="3000" b="1" dirty="0" smtClean="0"/>
              <a:t>Мотивация</a:t>
            </a:r>
          </a:p>
          <a:p>
            <a:pPr marL="342900" indent="-342900">
              <a:buAutoNum type="arabicPeriod"/>
            </a:pPr>
            <a:r>
              <a:rPr lang="ru-RU" sz="3000" b="1" dirty="0" smtClean="0"/>
              <a:t>Лидер</a:t>
            </a:r>
          </a:p>
          <a:p>
            <a:pPr marL="342900" indent="-342900">
              <a:buAutoNum type="arabicPeriod"/>
            </a:pPr>
            <a:r>
              <a:rPr lang="ru-RU" sz="3000" b="1" dirty="0" smtClean="0"/>
              <a:t>Вдохновение</a:t>
            </a:r>
          </a:p>
          <a:p>
            <a:pPr marL="342900" indent="-342900">
              <a:buAutoNum type="arabicPeriod"/>
            </a:pPr>
            <a:r>
              <a:rPr lang="ru-RU" sz="3000" b="1" dirty="0" smtClean="0"/>
              <a:t>Команда</a:t>
            </a:r>
          </a:p>
          <a:p>
            <a:pPr marL="342900" indent="-342900">
              <a:buAutoNum type="arabicPeriod"/>
            </a:pPr>
            <a:r>
              <a:rPr lang="ru-RU" sz="3000" b="1" dirty="0" smtClean="0"/>
              <a:t>Воля</a:t>
            </a:r>
          </a:p>
          <a:p>
            <a:pPr marL="342900" indent="-342900">
              <a:buAutoNum type="arabicPeriod"/>
            </a:pPr>
            <a:r>
              <a:rPr lang="ru-RU" sz="3000" b="1" dirty="0" smtClean="0"/>
              <a:t>Инициатор</a:t>
            </a:r>
          </a:p>
          <a:p>
            <a:pPr marL="342900" indent="-342900">
              <a:buAutoNum type="arabicPeriod"/>
            </a:pPr>
            <a:r>
              <a:rPr lang="ru-RU" sz="3000" b="1" dirty="0" smtClean="0"/>
              <a:t>Мнение</a:t>
            </a:r>
          </a:p>
          <a:p>
            <a:pPr marL="342900" indent="-342900">
              <a:buAutoNum type="arabicPeriod"/>
            </a:pPr>
            <a:r>
              <a:rPr lang="ru-RU" sz="3000" b="1" dirty="0" smtClean="0"/>
              <a:t>Поддержка</a:t>
            </a:r>
            <a:endParaRPr lang="ru-RU" sz="3000" b="1" dirty="0"/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6618157"/>
              </p:ext>
            </p:extLst>
          </p:nvPr>
        </p:nvGraphicFramePr>
        <p:xfrm>
          <a:off x="7131051" y="6306185"/>
          <a:ext cx="1892300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92300">
                  <a:extLst>
                    <a:ext uri="{9D8B030D-6E8A-4147-A177-3AD203B41FA5}">
                      <a16:colId xmlns:a16="http://schemas.microsoft.com/office/drawing/2014/main" val="292517735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hlinkClick r:id="rId3" action="ppaction://hlinksldjump"/>
                        </a:rPr>
                        <a:t>завершение 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15075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8823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9FAE308-3076-43DB-B834-DA0B0AE19A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09774" y="1413308"/>
            <a:ext cx="6591051" cy="2743055"/>
          </a:xfrm>
        </p:spPr>
        <p:txBody>
          <a:bodyPr rtlCol="0"/>
          <a:lstStyle/>
          <a:p>
            <a:pPr algn="ctr" rtl="0"/>
            <a:r>
              <a:rPr lang="ru-RU" sz="8800" dirty="0" smtClean="0"/>
              <a:t>Спасибо за внимание!</a:t>
            </a:r>
            <a:endParaRPr lang="ru-RU" sz="8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ABC2CE0-8806-4B2A-A10A-32984D3174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" y="5417127"/>
            <a:ext cx="6220277" cy="1440873"/>
          </a:xfrm>
        </p:spPr>
        <p:txBody>
          <a:bodyPr rtlCol="0">
            <a:normAutofit lnSpcReduction="10000"/>
          </a:bodyPr>
          <a:lstStyle/>
          <a:p>
            <a:pPr rtl="0"/>
            <a:r>
              <a:rPr lang="ru-RU" dirty="0" err="1" smtClean="0"/>
              <a:t>Лычкина</a:t>
            </a:r>
            <a:r>
              <a:rPr lang="ru-RU" dirty="0" smtClean="0"/>
              <a:t> Татьяна Павловна</a:t>
            </a:r>
            <a:endParaRPr lang="en-US" dirty="0" smtClean="0"/>
          </a:p>
          <a:p>
            <a:pPr rtl="0"/>
            <a:r>
              <a:rPr lang="en-US" dirty="0" smtClean="0"/>
              <a:t>tlychkina.cdt2@yandex.ru</a:t>
            </a:r>
          </a:p>
          <a:p>
            <a:pPr rtl="0"/>
            <a:r>
              <a:rPr lang="en-US" dirty="0" smtClean="0"/>
              <a:t>8-987-633-92-59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6184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543F67-9C70-4748-8C0C-3A7863422F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rtlCol="0"/>
          <a:lstStyle/>
          <a:p>
            <a:pPr rtl="0"/>
            <a:r>
              <a:rPr lang="ru-RU" dirty="0" smtClean="0"/>
              <a:t>Условия игры 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5B371F2-DBA5-415A-82C8-651F587B85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67492" y="2653167"/>
            <a:ext cx="9779183" cy="3436483"/>
          </a:xfrm>
        </p:spPr>
        <p:txBody>
          <a:bodyPr vert="horz" lIns="91440" tIns="45720" rIns="91440" bIns="45720" rtlCol="0" anchor="t">
            <a:normAutofit/>
          </a:bodyPr>
          <a:lstStyle/>
          <a:p>
            <a:pPr rtl="0"/>
            <a:r>
              <a:rPr lang="ru-RU" dirty="0" smtClean="0"/>
              <a:t>Выберите одну из предложенных ячеек «Вопрос» или «Действие».</a:t>
            </a:r>
          </a:p>
          <a:p>
            <a:pPr rtl="0"/>
            <a:r>
              <a:rPr lang="ru-RU" dirty="0" smtClean="0"/>
              <a:t>В зависимости от выбранной ячейки: </a:t>
            </a:r>
          </a:p>
          <a:p>
            <a:pPr marL="342900" indent="-342900" rtl="0">
              <a:buFont typeface="Arial" panose="020B0604020202020204" pitchFamily="34" charset="0"/>
              <a:buChar char="•"/>
            </a:pPr>
            <a:r>
              <a:rPr lang="ru-RU" dirty="0" smtClean="0"/>
              <a:t>«Вопрос» - ответьте на вопрос</a:t>
            </a:r>
          </a:p>
          <a:p>
            <a:pPr marL="342900" indent="-342900" rtl="0">
              <a:buFont typeface="Arial" panose="020B0604020202020204" pitchFamily="34" charset="0"/>
              <a:buChar char="•"/>
            </a:pPr>
            <a:r>
              <a:rPr lang="ru-RU" dirty="0" smtClean="0"/>
              <a:t>«Действие» – выполните предложенное действие</a:t>
            </a:r>
          </a:p>
          <a:p>
            <a:pPr rtl="0"/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34C72D2-EFDF-844A-8472-CB49A59B1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6318" y="6356350"/>
            <a:ext cx="1604682" cy="365125"/>
          </a:xfrm>
        </p:spPr>
        <p:txBody>
          <a:bodyPr rtlCol="0"/>
          <a:lstStyle/>
          <a:p>
            <a:pPr rtl="0"/>
            <a:fld id="{294A09A9-5501-47C1-A89A-A340965A2BE2}" type="slidenum">
              <a:rPr lang="ru-RU" smtClean="0"/>
              <a:pPr rtl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560358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2DF434-28DB-4621-A497-D62C41CE0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811" y="256721"/>
            <a:ext cx="9779183" cy="939800"/>
          </a:xfrm>
        </p:spPr>
        <p:txBody>
          <a:bodyPr rtlCol="0"/>
          <a:lstStyle/>
          <a:p>
            <a:pPr algn="ctr" rtl="0"/>
            <a:r>
              <a:rPr lang="ru-RU" dirty="0" smtClean="0"/>
              <a:t>Выберите ячейку</a:t>
            </a:r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0D470D0-6D64-5E42-9515-048F8779CD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</p:spPr>
        <p:txBody>
          <a:bodyPr rtlCol="0"/>
          <a:lstStyle/>
          <a:p>
            <a:pPr rtl="0"/>
            <a:fld id="{294A09A9-5501-47C1-A89A-A340965A2BE2}" type="slidenum">
              <a:rPr lang="ru-RU" smtClean="0"/>
              <a:pPr rtl="0"/>
              <a:t>3</a:t>
            </a:fld>
            <a:endParaRPr lang="ru-RU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2281255"/>
              </p:ext>
            </p:extLst>
          </p:nvPr>
        </p:nvGraphicFramePr>
        <p:xfrm>
          <a:off x="957941" y="2075543"/>
          <a:ext cx="9543678" cy="293188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771839">
                  <a:extLst>
                    <a:ext uri="{9D8B030D-6E8A-4147-A177-3AD203B41FA5}">
                      <a16:colId xmlns:a16="http://schemas.microsoft.com/office/drawing/2014/main" val="4230687570"/>
                    </a:ext>
                  </a:extLst>
                </a:gridCol>
                <a:gridCol w="4771839">
                  <a:extLst>
                    <a:ext uri="{9D8B030D-6E8A-4147-A177-3AD203B41FA5}">
                      <a16:colId xmlns:a16="http://schemas.microsoft.com/office/drawing/2014/main" val="451483187"/>
                    </a:ext>
                  </a:extLst>
                </a:gridCol>
              </a:tblGrid>
              <a:tr h="2931885">
                <a:tc>
                  <a:txBody>
                    <a:bodyPr/>
                    <a:lstStyle/>
                    <a:p>
                      <a:pPr algn="ctr"/>
                      <a:r>
                        <a:rPr lang="ru-RU" sz="6000" dirty="0" smtClean="0">
                          <a:hlinkClick r:id="rId3" action="ppaction://hlinksldjump"/>
                        </a:rPr>
                        <a:t>ВОПРОС</a:t>
                      </a:r>
                      <a:endParaRPr lang="ru-RU" sz="60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dirty="0" smtClean="0">
                          <a:hlinkClick r:id="rId4" action="ppaction://hlinksldjump"/>
                        </a:rPr>
                        <a:t>ДЕЙСТВИЕ</a:t>
                      </a:r>
                      <a:endParaRPr lang="ru-RU" sz="6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806539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5608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460295B-54B9-4937-90E3-BAB9CE69E3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6245912" cy="2387600"/>
          </a:xfrm>
        </p:spPr>
        <p:txBody>
          <a:bodyPr rtlCol="0"/>
          <a:lstStyle/>
          <a:p>
            <a:pPr rtl="0"/>
            <a:r>
              <a:rPr lang="ru-RU" dirty="0" smtClean="0"/>
              <a:t>Вопрос</a:t>
            </a:r>
            <a:endParaRPr lang="ru-RU" dirty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51A6D85-3837-435F-A342-5A3F98172B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2800" y="2801257"/>
            <a:ext cx="6600606" cy="2143919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ctr" rtl="0"/>
            <a:r>
              <a:rPr lang="ru-RU" sz="5400" dirty="0" smtClean="0"/>
              <a:t>Сколько ты знаешь типов лидеров?</a:t>
            </a:r>
            <a:endParaRPr lang="ru-RU" sz="54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5362893"/>
              </p:ext>
            </p:extLst>
          </p:nvPr>
        </p:nvGraphicFramePr>
        <p:xfrm>
          <a:off x="3736109" y="5942830"/>
          <a:ext cx="2817091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817091">
                  <a:extLst>
                    <a:ext uri="{9D8B030D-6E8A-4147-A177-3AD203B41FA5}">
                      <a16:colId xmlns:a16="http://schemas.microsoft.com/office/drawing/2014/main" val="20488195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hlinkClick r:id="rId3" action="ppaction://hlinksldjump"/>
                        </a:rPr>
                        <a:t>к ответу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48689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6797337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543F67-9C70-4748-8C0C-3A7863422F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rtlCol="0"/>
          <a:lstStyle/>
          <a:p>
            <a:pPr rtl="0"/>
            <a:r>
              <a:rPr lang="ru-RU" dirty="0" smtClean="0"/>
              <a:t>Ответ: 5 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5B371F2-DBA5-415A-82C8-651F587B85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6114" y="2147774"/>
            <a:ext cx="10830561" cy="3767364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z="1900" b="1" i="1" dirty="0" smtClean="0"/>
              <a:t>Эмоциональный лидер</a:t>
            </a:r>
            <a:r>
              <a:rPr lang="ru-RU" sz="1900" b="1" dirty="0" smtClean="0"/>
              <a:t> </a:t>
            </a:r>
            <a:r>
              <a:rPr lang="ru-RU" sz="1900" dirty="0" smtClean="0"/>
              <a:t>– умеет выстраивает доброжелательные отношения с разными людьми в коллективе.</a:t>
            </a:r>
          </a:p>
          <a:p>
            <a:r>
              <a:rPr lang="ru-RU" sz="1900" b="1" i="1" dirty="0" smtClean="0"/>
              <a:t>Лидер-критик</a:t>
            </a:r>
            <a:r>
              <a:rPr lang="ru-RU" sz="1900" i="1" dirty="0" smtClean="0"/>
              <a:t> –</a:t>
            </a:r>
            <a:r>
              <a:rPr lang="ru-RU" sz="1900" dirty="0" smtClean="0"/>
              <a:t> умеет критически проанализировать проект или ситуацию, выделив их слабые и сильные стороны.</a:t>
            </a:r>
          </a:p>
          <a:p>
            <a:r>
              <a:rPr lang="ru-RU" sz="1900" b="1" i="1" dirty="0" smtClean="0"/>
              <a:t>Лидер-интеллектуал</a:t>
            </a:r>
            <a:r>
              <a:rPr lang="ru-RU" sz="1900" i="1" dirty="0" smtClean="0"/>
              <a:t> – </a:t>
            </a:r>
            <a:r>
              <a:rPr lang="ru-RU" sz="1900" dirty="0" smtClean="0"/>
              <a:t>умеет продуцировать разные позитивные идеи.</a:t>
            </a:r>
          </a:p>
          <a:p>
            <a:r>
              <a:rPr lang="ru-RU" sz="1900" b="1" dirty="0" smtClean="0"/>
              <a:t>Лидер-организатор</a:t>
            </a:r>
            <a:r>
              <a:rPr lang="ru-RU" sz="1900" dirty="0" smtClean="0"/>
              <a:t> - </a:t>
            </a:r>
            <a:r>
              <a:rPr lang="ru-RU" sz="1900" i="1" dirty="0" smtClean="0"/>
              <a:t>умеет планировать выполнение работы и распределять обязанности между участниками. </a:t>
            </a:r>
            <a:endParaRPr lang="ru-RU" sz="1900" dirty="0" smtClean="0"/>
          </a:p>
          <a:p>
            <a:r>
              <a:rPr lang="ru-RU" sz="1900" b="1" i="1" dirty="0" smtClean="0"/>
              <a:t>Лидер-исполнитель </a:t>
            </a:r>
            <a:r>
              <a:rPr lang="ru-RU" sz="1900" i="1" dirty="0" smtClean="0"/>
              <a:t>– </a:t>
            </a:r>
            <a:r>
              <a:rPr lang="ru-RU" sz="1900" dirty="0" smtClean="0"/>
              <a:t>умеет четко и в положенный срок выполнить возложенные на него обязанности.</a:t>
            </a:r>
          </a:p>
          <a:p>
            <a:pPr rtl="0"/>
            <a:endParaRPr lang="ru-RU" sz="1900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34C72D2-EFDF-844A-8472-CB49A59B1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6318" y="6356350"/>
            <a:ext cx="1604682" cy="365125"/>
          </a:xfrm>
        </p:spPr>
        <p:txBody>
          <a:bodyPr rtlCol="0"/>
          <a:lstStyle/>
          <a:p>
            <a:pPr rtl="0"/>
            <a:fld id="{294A09A9-5501-47C1-A89A-A340965A2BE2}" type="slidenum">
              <a:rPr lang="ru-RU" smtClean="0"/>
              <a:pPr rtl="0"/>
              <a:t>5</a:t>
            </a:fld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2516578"/>
              </p:ext>
            </p:extLst>
          </p:nvPr>
        </p:nvGraphicFramePr>
        <p:xfrm>
          <a:off x="4553527" y="6356350"/>
          <a:ext cx="2273300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73300">
                  <a:extLst>
                    <a:ext uri="{9D8B030D-6E8A-4147-A177-3AD203B41FA5}">
                      <a16:colId xmlns:a16="http://schemas.microsoft.com/office/drawing/2014/main" val="224516932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hlinkClick r:id="rId3" action="ppaction://hlinksldjump"/>
                        </a:rPr>
                        <a:t>на главную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73518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9799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201" y="0"/>
            <a:ext cx="3986399" cy="804587"/>
          </a:xfrm>
        </p:spPr>
        <p:txBody>
          <a:bodyPr/>
          <a:lstStyle/>
          <a:p>
            <a:r>
              <a:rPr lang="ru-RU" dirty="0" smtClean="0"/>
              <a:t>Действие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24300" y="242434"/>
            <a:ext cx="5555673" cy="1341439"/>
          </a:xfrm>
        </p:spPr>
        <p:txBody>
          <a:bodyPr/>
          <a:lstStyle/>
          <a:p>
            <a:r>
              <a:rPr lang="ru-RU" dirty="0" smtClean="0"/>
              <a:t>Дешифровщик</a:t>
            </a:r>
          </a:p>
          <a:p>
            <a:r>
              <a:rPr lang="ru-RU" dirty="0" smtClean="0"/>
              <a:t>Задание: расшифровать слово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94A09A9-5501-47C1-A89A-A340965A2BE2}" type="slidenum">
              <a:rPr lang="ru-RU" noProof="0" smtClean="0"/>
              <a:pPr/>
              <a:t>6</a:t>
            </a:fld>
            <a:endParaRPr lang="ru-RU" noProof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5541455"/>
              </p:ext>
            </p:extLst>
          </p:nvPr>
        </p:nvGraphicFramePr>
        <p:xfrm>
          <a:off x="2045400" y="1490819"/>
          <a:ext cx="8220366" cy="998299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913374">
                  <a:extLst>
                    <a:ext uri="{9D8B030D-6E8A-4147-A177-3AD203B41FA5}">
                      <a16:colId xmlns:a16="http://schemas.microsoft.com/office/drawing/2014/main" val="928912901"/>
                    </a:ext>
                  </a:extLst>
                </a:gridCol>
                <a:gridCol w="913374">
                  <a:extLst>
                    <a:ext uri="{9D8B030D-6E8A-4147-A177-3AD203B41FA5}">
                      <a16:colId xmlns:a16="http://schemas.microsoft.com/office/drawing/2014/main" val="811765659"/>
                    </a:ext>
                  </a:extLst>
                </a:gridCol>
                <a:gridCol w="913374">
                  <a:extLst>
                    <a:ext uri="{9D8B030D-6E8A-4147-A177-3AD203B41FA5}">
                      <a16:colId xmlns:a16="http://schemas.microsoft.com/office/drawing/2014/main" val="2966938740"/>
                    </a:ext>
                  </a:extLst>
                </a:gridCol>
                <a:gridCol w="913374">
                  <a:extLst>
                    <a:ext uri="{9D8B030D-6E8A-4147-A177-3AD203B41FA5}">
                      <a16:colId xmlns:a16="http://schemas.microsoft.com/office/drawing/2014/main" val="3285528624"/>
                    </a:ext>
                  </a:extLst>
                </a:gridCol>
                <a:gridCol w="913374">
                  <a:extLst>
                    <a:ext uri="{9D8B030D-6E8A-4147-A177-3AD203B41FA5}">
                      <a16:colId xmlns:a16="http://schemas.microsoft.com/office/drawing/2014/main" val="2163553464"/>
                    </a:ext>
                  </a:extLst>
                </a:gridCol>
                <a:gridCol w="913374">
                  <a:extLst>
                    <a:ext uri="{9D8B030D-6E8A-4147-A177-3AD203B41FA5}">
                      <a16:colId xmlns:a16="http://schemas.microsoft.com/office/drawing/2014/main" val="3594745975"/>
                    </a:ext>
                  </a:extLst>
                </a:gridCol>
                <a:gridCol w="913374">
                  <a:extLst>
                    <a:ext uri="{9D8B030D-6E8A-4147-A177-3AD203B41FA5}">
                      <a16:colId xmlns:a16="http://schemas.microsoft.com/office/drawing/2014/main" val="1510300143"/>
                    </a:ext>
                  </a:extLst>
                </a:gridCol>
                <a:gridCol w="913374">
                  <a:extLst>
                    <a:ext uri="{9D8B030D-6E8A-4147-A177-3AD203B41FA5}">
                      <a16:colId xmlns:a16="http://schemas.microsoft.com/office/drawing/2014/main" val="1322750480"/>
                    </a:ext>
                  </a:extLst>
                </a:gridCol>
                <a:gridCol w="913374">
                  <a:extLst>
                    <a:ext uri="{9D8B030D-6E8A-4147-A177-3AD203B41FA5}">
                      <a16:colId xmlns:a16="http://schemas.microsoft.com/office/drawing/2014/main" val="2970660260"/>
                    </a:ext>
                  </a:extLst>
                </a:gridCol>
              </a:tblGrid>
              <a:tr h="99829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0902775"/>
                  </a:ext>
                </a:extLst>
              </a:tr>
            </a:tbl>
          </a:graphicData>
        </a:graphic>
      </p:graphicFrame>
      <p:sp>
        <p:nvSpPr>
          <p:cNvPr id="7" name="Овал 6"/>
          <p:cNvSpPr/>
          <p:nvPr/>
        </p:nvSpPr>
        <p:spPr>
          <a:xfrm>
            <a:off x="2426392" y="2680326"/>
            <a:ext cx="2105891" cy="1226127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96659" y="2674591"/>
            <a:ext cx="2121592" cy="1237595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82627" y="2674590"/>
            <a:ext cx="2121592" cy="1237595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0691" y="4053021"/>
            <a:ext cx="2121592" cy="1237595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6392" y="5431448"/>
            <a:ext cx="2121592" cy="1237595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96659" y="4053020"/>
            <a:ext cx="2121592" cy="1237595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96659" y="5431449"/>
            <a:ext cx="2121592" cy="1237595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45991" y="4047335"/>
            <a:ext cx="2121592" cy="1237595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41279" y="5420080"/>
            <a:ext cx="2121592" cy="1237595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2156113" y="1452134"/>
            <a:ext cx="826077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b="1" dirty="0"/>
              <a:t>4</a:t>
            </a:r>
            <a:r>
              <a:rPr lang="ru-RU" sz="6600" b="1" dirty="0" smtClean="0"/>
              <a:t>	5	4	7	4	2	6	5	6</a:t>
            </a:r>
            <a:endParaRPr lang="ru-RU" sz="66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7947291" y="5488105"/>
            <a:ext cx="1104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9</a:t>
            </a:r>
            <a:endParaRPr lang="ru-RU" sz="2000" b="1" dirty="0"/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7601" y="2700962"/>
            <a:ext cx="1103472" cy="536494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43901" y="2700616"/>
            <a:ext cx="1103472" cy="536494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88639" y="2708832"/>
            <a:ext cx="1109568" cy="542591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19751" y="3996594"/>
            <a:ext cx="1103472" cy="536494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43901" y="4013108"/>
            <a:ext cx="1103472" cy="542591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947291" y="4019205"/>
            <a:ext cx="1109568" cy="536494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927601" y="5431448"/>
            <a:ext cx="1103472" cy="536494"/>
          </a:xfrm>
          <a:prstGeom prst="rect">
            <a:avLst/>
          </a:prstGeom>
        </p:spPr>
      </p:pic>
      <p:pic>
        <p:nvPicPr>
          <p:cNvPr id="25" name="Рисунок 24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441780" y="5425351"/>
            <a:ext cx="1103472" cy="542591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7947291" y="5832761"/>
            <a:ext cx="13857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ЬЭЮЯ</a:t>
            </a:r>
            <a:endParaRPr lang="ru-RU" sz="2400" b="1" dirty="0"/>
          </a:p>
        </p:txBody>
      </p:sp>
      <p:pic>
        <p:nvPicPr>
          <p:cNvPr id="27" name="Рисунок 26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382528" y="3159966"/>
            <a:ext cx="1201016" cy="646232"/>
          </a:xfrm>
          <a:prstGeom prst="rect">
            <a:avLst/>
          </a:prstGeom>
        </p:spPr>
      </p:pic>
      <p:pic>
        <p:nvPicPr>
          <p:cNvPr id="28" name="Рисунок 27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868750" y="3159966"/>
            <a:ext cx="1261981" cy="646232"/>
          </a:xfrm>
          <a:prstGeom prst="rect">
            <a:avLst/>
          </a:prstGeom>
        </p:spPr>
      </p:pic>
      <p:pic>
        <p:nvPicPr>
          <p:cNvPr id="29" name="Рисунок 28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872732" y="4455191"/>
            <a:ext cx="1213209" cy="646232"/>
          </a:xfrm>
          <a:prstGeom prst="rect">
            <a:avLst/>
          </a:prstGeom>
        </p:spPr>
      </p:pic>
      <p:pic>
        <p:nvPicPr>
          <p:cNvPr id="30" name="Рисунок 29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5308174" y="4452954"/>
            <a:ext cx="1298561" cy="646232"/>
          </a:xfrm>
          <a:prstGeom prst="rect">
            <a:avLst/>
          </a:prstGeom>
        </p:spPr>
      </p:pic>
      <p:pic>
        <p:nvPicPr>
          <p:cNvPr id="31" name="Рисунок 30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7916869" y="4407983"/>
            <a:ext cx="1243692" cy="646232"/>
          </a:xfrm>
          <a:prstGeom prst="rect">
            <a:avLst/>
          </a:prstGeom>
        </p:spPr>
      </p:pic>
      <p:pic>
        <p:nvPicPr>
          <p:cNvPr id="32" name="Рисунок 31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850101" y="5832525"/>
            <a:ext cx="1274174" cy="646232"/>
          </a:xfrm>
          <a:prstGeom prst="rect">
            <a:avLst/>
          </a:prstGeom>
        </p:spPr>
      </p:pic>
      <p:pic>
        <p:nvPicPr>
          <p:cNvPr id="33" name="Рисунок 32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5233677" y="5826299"/>
            <a:ext cx="1554615" cy="646232"/>
          </a:xfrm>
          <a:prstGeom prst="rect">
            <a:avLst/>
          </a:prstGeom>
        </p:spPr>
      </p:pic>
      <p:graphicFrame>
        <p:nvGraphicFramePr>
          <p:cNvPr id="34" name="Таблица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852726"/>
              </p:ext>
            </p:extLst>
          </p:nvPr>
        </p:nvGraphicFramePr>
        <p:xfrm>
          <a:off x="10341138" y="4347668"/>
          <a:ext cx="1500909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00909">
                  <a:extLst>
                    <a:ext uri="{9D8B030D-6E8A-4147-A177-3AD203B41FA5}">
                      <a16:colId xmlns:a16="http://schemas.microsoft.com/office/drawing/2014/main" val="10692286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hlinkClick r:id="rId18" action="ppaction://hlinksldjump"/>
                        </a:rPr>
                        <a:t>к ответу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82875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480917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542" y="637229"/>
            <a:ext cx="3986399" cy="804587"/>
          </a:xfrm>
        </p:spPr>
        <p:txBody>
          <a:bodyPr/>
          <a:lstStyle/>
          <a:p>
            <a:r>
              <a:rPr lang="ru-RU" dirty="0" smtClean="0"/>
              <a:t>Действие</a:t>
            </a:r>
            <a:br>
              <a:rPr lang="ru-RU" dirty="0" smtClean="0"/>
            </a:br>
            <a:r>
              <a:rPr lang="ru-RU" dirty="0" smtClean="0"/>
              <a:t>Ответ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24300" y="242434"/>
            <a:ext cx="5555673" cy="1341439"/>
          </a:xfrm>
        </p:spPr>
        <p:txBody>
          <a:bodyPr/>
          <a:lstStyle/>
          <a:p>
            <a:r>
              <a:rPr lang="ru-RU" dirty="0" smtClean="0"/>
              <a:t>Дешифровщик</a:t>
            </a:r>
          </a:p>
          <a:p>
            <a:r>
              <a:rPr lang="ru-RU" dirty="0" smtClean="0"/>
              <a:t>Задание: расшифровать слово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94A09A9-5501-47C1-A89A-A340965A2BE2}" type="slidenum">
              <a:rPr lang="ru-RU" noProof="0" smtClean="0"/>
              <a:pPr/>
              <a:t>7</a:t>
            </a:fld>
            <a:endParaRPr lang="ru-RU" noProof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5541455"/>
              </p:ext>
            </p:extLst>
          </p:nvPr>
        </p:nvGraphicFramePr>
        <p:xfrm>
          <a:off x="2045400" y="1490819"/>
          <a:ext cx="8220366" cy="998299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913374">
                  <a:extLst>
                    <a:ext uri="{9D8B030D-6E8A-4147-A177-3AD203B41FA5}">
                      <a16:colId xmlns:a16="http://schemas.microsoft.com/office/drawing/2014/main" val="928912901"/>
                    </a:ext>
                  </a:extLst>
                </a:gridCol>
                <a:gridCol w="913374">
                  <a:extLst>
                    <a:ext uri="{9D8B030D-6E8A-4147-A177-3AD203B41FA5}">
                      <a16:colId xmlns:a16="http://schemas.microsoft.com/office/drawing/2014/main" val="811765659"/>
                    </a:ext>
                  </a:extLst>
                </a:gridCol>
                <a:gridCol w="913374">
                  <a:extLst>
                    <a:ext uri="{9D8B030D-6E8A-4147-A177-3AD203B41FA5}">
                      <a16:colId xmlns:a16="http://schemas.microsoft.com/office/drawing/2014/main" val="2966938740"/>
                    </a:ext>
                  </a:extLst>
                </a:gridCol>
                <a:gridCol w="913374">
                  <a:extLst>
                    <a:ext uri="{9D8B030D-6E8A-4147-A177-3AD203B41FA5}">
                      <a16:colId xmlns:a16="http://schemas.microsoft.com/office/drawing/2014/main" val="3285528624"/>
                    </a:ext>
                  </a:extLst>
                </a:gridCol>
                <a:gridCol w="913374">
                  <a:extLst>
                    <a:ext uri="{9D8B030D-6E8A-4147-A177-3AD203B41FA5}">
                      <a16:colId xmlns:a16="http://schemas.microsoft.com/office/drawing/2014/main" val="2163553464"/>
                    </a:ext>
                  </a:extLst>
                </a:gridCol>
                <a:gridCol w="913374">
                  <a:extLst>
                    <a:ext uri="{9D8B030D-6E8A-4147-A177-3AD203B41FA5}">
                      <a16:colId xmlns:a16="http://schemas.microsoft.com/office/drawing/2014/main" val="3594745975"/>
                    </a:ext>
                  </a:extLst>
                </a:gridCol>
                <a:gridCol w="913374">
                  <a:extLst>
                    <a:ext uri="{9D8B030D-6E8A-4147-A177-3AD203B41FA5}">
                      <a16:colId xmlns:a16="http://schemas.microsoft.com/office/drawing/2014/main" val="1510300143"/>
                    </a:ext>
                  </a:extLst>
                </a:gridCol>
                <a:gridCol w="913374">
                  <a:extLst>
                    <a:ext uri="{9D8B030D-6E8A-4147-A177-3AD203B41FA5}">
                      <a16:colId xmlns:a16="http://schemas.microsoft.com/office/drawing/2014/main" val="1322750480"/>
                    </a:ext>
                  </a:extLst>
                </a:gridCol>
                <a:gridCol w="913374">
                  <a:extLst>
                    <a:ext uri="{9D8B030D-6E8A-4147-A177-3AD203B41FA5}">
                      <a16:colId xmlns:a16="http://schemas.microsoft.com/office/drawing/2014/main" val="2970660260"/>
                    </a:ext>
                  </a:extLst>
                </a:gridCol>
              </a:tblGrid>
              <a:tr h="99829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0902775"/>
                  </a:ext>
                </a:extLst>
              </a:tr>
            </a:tbl>
          </a:graphicData>
        </a:graphic>
      </p:graphicFrame>
      <p:sp>
        <p:nvSpPr>
          <p:cNvPr id="7" name="Овал 6"/>
          <p:cNvSpPr/>
          <p:nvPr/>
        </p:nvSpPr>
        <p:spPr>
          <a:xfrm>
            <a:off x="2426392" y="2680326"/>
            <a:ext cx="2105891" cy="1226127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96659" y="2674591"/>
            <a:ext cx="2121592" cy="1237595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82627" y="2674590"/>
            <a:ext cx="2121592" cy="1237595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0691" y="4053021"/>
            <a:ext cx="2121592" cy="1237595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6392" y="5431448"/>
            <a:ext cx="2121592" cy="1237595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96659" y="4053020"/>
            <a:ext cx="2121592" cy="1237595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96659" y="5431449"/>
            <a:ext cx="2121592" cy="1237595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45991" y="4047335"/>
            <a:ext cx="2121592" cy="1237595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41279" y="5420080"/>
            <a:ext cx="2121592" cy="1237595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2156113" y="1452134"/>
            <a:ext cx="826077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b="1" dirty="0" smtClean="0"/>
              <a:t>И	Н	И	Ц	И	А	Т	О	Р</a:t>
            </a:r>
            <a:endParaRPr lang="ru-RU" sz="66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7947291" y="5488105"/>
            <a:ext cx="1104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9</a:t>
            </a:r>
            <a:endParaRPr lang="ru-RU" sz="2000" b="1" dirty="0"/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7601" y="2700962"/>
            <a:ext cx="1103472" cy="536494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43901" y="2700616"/>
            <a:ext cx="1103472" cy="536494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88639" y="2708832"/>
            <a:ext cx="1109568" cy="542591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19751" y="3996594"/>
            <a:ext cx="1103472" cy="536494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43901" y="4013108"/>
            <a:ext cx="1103472" cy="542591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947291" y="4019205"/>
            <a:ext cx="1109568" cy="536494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927601" y="5431448"/>
            <a:ext cx="1103472" cy="536494"/>
          </a:xfrm>
          <a:prstGeom prst="rect">
            <a:avLst/>
          </a:prstGeom>
        </p:spPr>
      </p:pic>
      <p:pic>
        <p:nvPicPr>
          <p:cNvPr id="25" name="Рисунок 24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441780" y="5425351"/>
            <a:ext cx="1103472" cy="542591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7947291" y="5832761"/>
            <a:ext cx="13857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ЬЭЮЯ</a:t>
            </a:r>
            <a:endParaRPr lang="ru-RU" sz="2400" b="1" dirty="0"/>
          </a:p>
        </p:txBody>
      </p:sp>
      <p:pic>
        <p:nvPicPr>
          <p:cNvPr id="27" name="Рисунок 26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382528" y="3159966"/>
            <a:ext cx="1201016" cy="646232"/>
          </a:xfrm>
          <a:prstGeom prst="rect">
            <a:avLst/>
          </a:prstGeom>
        </p:spPr>
      </p:pic>
      <p:pic>
        <p:nvPicPr>
          <p:cNvPr id="28" name="Рисунок 27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868750" y="3159966"/>
            <a:ext cx="1261981" cy="646232"/>
          </a:xfrm>
          <a:prstGeom prst="rect">
            <a:avLst/>
          </a:prstGeom>
        </p:spPr>
      </p:pic>
      <p:pic>
        <p:nvPicPr>
          <p:cNvPr id="29" name="Рисунок 28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872732" y="4455191"/>
            <a:ext cx="1213209" cy="646232"/>
          </a:xfrm>
          <a:prstGeom prst="rect">
            <a:avLst/>
          </a:prstGeom>
        </p:spPr>
      </p:pic>
      <p:pic>
        <p:nvPicPr>
          <p:cNvPr id="30" name="Рисунок 29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5308174" y="4452954"/>
            <a:ext cx="1298561" cy="646232"/>
          </a:xfrm>
          <a:prstGeom prst="rect">
            <a:avLst/>
          </a:prstGeom>
        </p:spPr>
      </p:pic>
      <p:pic>
        <p:nvPicPr>
          <p:cNvPr id="31" name="Рисунок 30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7916869" y="4407983"/>
            <a:ext cx="1243692" cy="646232"/>
          </a:xfrm>
          <a:prstGeom prst="rect">
            <a:avLst/>
          </a:prstGeom>
        </p:spPr>
      </p:pic>
      <p:pic>
        <p:nvPicPr>
          <p:cNvPr id="32" name="Рисунок 31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850101" y="5832525"/>
            <a:ext cx="1274174" cy="646232"/>
          </a:xfrm>
          <a:prstGeom prst="rect">
            <a:avLst/>
          </a:prstGeom>
        </p:spPr>
      </p:pic>
      <p:pic>
        <p:nvPicPr>
          <p:cNvPr id="33" name="Рисунок 32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5233677" y="5826299"/>
            <a:ext cx="1554615" cy="646232"/>
          </a:xfrm>
          <a:prstGeom prst="rect">
            <a:avLst/>
          </a:prstGeom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7782452"/>
              </p:ext>
            </p:extLst>
          </p:nvPr>
        </p:nvGraphicFramePr>
        <p:xfrm>
          <a:off x="9995323" y="3676495"/>
          <a:ext cx="1556327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56327">
                  <a:extLst>
                    <a:ext uri="{9D8B030D-6E8A-4147-A177-3AD203B41FA5}">
                      <a16:colId xmlns:a16="http://schemas.microsoft.com/office/drawing/2014/main" val="21820980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hlinkClick r:id="rId18" action="ppaction://hlinksldjump"/>
                        </a:rPr>
                        <a:t>на главную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63052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8563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2DF434-28DB-4621-A497-D62C41CE0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2954" y="163287"/>
            <a:ext cx="9779183" cy="939800"/>
          </a:xfrm>
        </p:spPr>
        <p:txBody>
          <a:bodyPr rtlCol="0"/>
          <a:lstStyle/>
          <a:p>
            <a:pPr algn="ctr" rtl="0"/>
            <a:r>
              <a:rPr lang="ru-RU" dirty="0" smtClean="0"/>
              <a:t>Выберите ячейку</a:t>
            </a:r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0D470D0-6D64-5E42-9515-048F8779CD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</p:spPr>
        <p:txBody>
          <a:bodyPr rtlCol="0"/>
          <a:lstStyle/>
          <a:p>
            <a:pPr rtl="0"/>
            <a:fld id="{294A09A9-5501-47C1-A89A-A340965A2BE2}" type="slidenum">
              <a:rPr lang="ru-RU" smtClean="0"/>
              <a:pPr rtl="0"/>
              <a:t>8</a:t>
            </a:fld>
            <a:endParaRPr lang="ru-RU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4194863"/>
              </p:ext>
            </p:extLst>
          </p:nvPr>
        </p:nvGraphicFramePr>
        <p:xfrm>
          <a:off x="957941" y="2075543"/>
          <a:ext cx="9543678" cy="293188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771839">
                  <a:extLst>
                    <a:ext uri="{9D8B030D-6E8A-4147-A177-3AD203B41FA5}">
                      <a16:colId xmlns:a16="http://schemas.microsoft.com/office/drawing/2014/main" val="4230687570"/>
                    </a:ext>
                  </a:extLst>
                </a:gridCol>
                <a:gridCol w="4771839">
                  <a:extLst>
                    <a:ext uri="{9D8B030D-6E8A-4147-A177-3AD203B41FA5}">
                      <a16:colId xmlns:a16="http://schemas.microsoft.com/office/drawing/2014/main" val="451483187"/>
                    </a:ext>
                  </a:extLst>
                </a:gridCol>
              </a:tblGrid>
              <a:tr h="2931885">
                <a:tc>
                  <a:txBody>
                    <a:bodyPr/>
                    <a:lstStyle/>
                    <a:p>
                      <a:pPr algn="ctr"/>
                      <a:r>
                        <a:rPr lang="ru-RU" sz="6000" dirty="0" smtClean="0">
                          <a:hlinkClick r:id="rId3" action="ppaction://hlinksldjump"/>
                        </a:rPr>
                        <a:t>ВОПРОС</a:t>
                      </a:r>
                      <a:endParaRPr lang="ru-RU" sz="6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dirty="0" smtClean="0">
                          <a:hlinkClick r:id="rId4" action="ppaction://hlinksldjump"/>
                        </a:rPr>
                        <a:t>ДЕЙСТВИЕ</a:t>
                      </a:r>
                      <a:endParaRPr lang="ru-RU" sz="6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806539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4294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460295B-54B9-4937-90E3-BAB9CE69E3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6245912" cy="2387600"/>
          </a:xfrm>
        </p:spPr>
        <p:txBody>
          <a:bodyPr rtlCol="0"/>
          <a:lstStyle/>
          <a:p>
            <a:pPr rtl="0"/>
            <a:r>
              <a:rPr lang="ru-RU" dirty="0" smtClean="0"/>
              <a:t>Вопрос</a:t>
            </a:r>
            <a:endParaRPr lang="ru-RU" dirty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51A6D85-3837-435F-A342-5A3F98172B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427" y="2579584"/>
            <a:ext cx="7707745" cy="3544125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ctr" rtl="0"/>
            <a:r>
              <a:rPr lang="ru-RU" sz="4800" dirty="0" smtClean="0"/>
              <a:t>Как вы считаете, правда ли, что лидер дает импульс движению? </a:t>
            </a:r>
          </a:p>
          <a:p>
            <a:pPr algn="ctr" rtl="0"/>
            <a:r>
              <a:rPr lang="ru-RU" sz="4800" dirty="0" smtClean="0"/>
              <a:t>Аргументируйте свой ответ.</a:t>
            </a:r>
            <a:endParaRPr lang="ru-RU" sz="48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7774814"/>
              </p:ext>
            </p:extLst>
          </p:nvPr>
        </p:nvGraphicFramePr>
        <p:xfrm>
          <a:off x="4421909" y="6291580"/>
          <a:ext cx="1892300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92300">
                  <a:extLst>
                    <a:ext uri="{9D8B030D-6E8A-4147-A177-3AD203B41FA5}">
                      <a16:colId xmlns:a16="http://schemas.microsoft.com/office/drawing/2014/main" val="6719258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hlinkClick r:id="rId3" action="ppaction://hlinksldjump"/>
                        </a:rPr>
                        <a:t>к</a:t>
                      </a:r>
                      <a:r>
                        <a:rPr lang="ru-RU" baseline="0" dirty="0" smtClean="0">
                          <a:hlinkClick r:id="rId3" action="ppaction://hlinksldjump"/>
                        </a:rPr>
                        <a:t> ответу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19528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2908324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ользовательские">
  <a:themeElements>
    <a:clrScheme name="Universal Color Block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68FF"/>
      </a:accent1>
      <a:accent2>
        <a:srgbClr val="DAE5EF"/>
      </a:accent2>
      <a:accent3>
        <a:srgbClr val="637183"/>
      </a:accent3>
      <a:accent4>
        <a:srgbClr val="434E5E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75">
      <a:majorFont>
        <a:latin typeface="Tenorite"/>
        <a:ea typeface=""/>
        <a:cs typeface=""/>
      </a:majorFont>
      <a:minorFont>
        <a:latin typeface="Tenorit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9A5FA357-B0DF-4EFE-A910-4D3F993A1AA1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/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1" ma:contentTypeDescription="Create a new document." ma:contentTypeScope="" ma:versionID="64dfb1555687e0874b4304b796b5b0c7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e6e4c555b5e194d05b7203de9c4567b3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4:TaxCatchAll" minOccurs="0"/>
                <xsd:element ref="ns2:ImageTagsTaxHTField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342FAFE-88B4-49B4-9588-86CB0E564E50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2.xml><?xml version="1.0" encoding="utf-8"?>
<ds:datastoreItem xmlns:ds="http://schemas.openxmlformats.org/officeDocument/2006/customXml" ds:itemID="{2F1176D5-513E-4E73-98C9-4CEA832F576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2076B5C-85B0-4D30-852D-5E5312EEA93B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TM45331398</Template>
  <TotalTime>0</TotalTime>
  <Words>354</Words>
  <Application>Microsoft Office PowerPoint</Application>
  <PresentationFormat>Широкоэкранный</PresentationFormat>
  <Paragraphs>110</Paragraphs>
  <Slides>18</Slides>
  <Notes>12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3" baseType="lpstr">
      <vt:lpstr>-apple-system</vt:lpstr>
      <vt:lpstr>Arial</vt:lpstr>
      <vt:lpstr>Calibri</vt:lpstr>
      <vt:lpstr>Tenorite</vt:lpstr>
      <vt:lpstr>Пользовательские</vt:lpstr>
      <vt:lpstr>Интерактивная игра «Вопрос/Действие» «Лидерство»</vt:lpstr>
      <vt:lpstr>Условия игры </vt:lpstr>
      <vt:lpstr>Выберите ячейку</vt:lpstr>
      <vt:lpstr>Вопрос</vt:lpstr>
      <vt:lpstr>Ответ: 5 </vt:lpstr>
      <vt:lpstr>Действие</vt:lpstr>
      <vt:lpstr>Действие Ответ</vt:lpstr>
      <vt:lpstr>Выберите ячейку</vt:lpstr>
      <vt:lpstr>Вопрос</vt:lpstr>
      <vt:lpstr>Ответ </vt:lpstr>
      <vt:lpstr>Действие</vt:lpstr>
      <vt:lpstr>Действие. Ответ</vt:lpstr>
      <vt:lpstr>Выберите ячейку</vt:lpstr>
      <vt:lpstr>Вопрос</vt:lpstr>
      <vt:lpstr>Ответ </vt:lpstr>
      <vt:lpstr>Действие</vt:lpstr>
      <vt:lpstr>Действие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2021-09-06T16:30:14Z</dcterms:created>
  <dcterms:modified xsi:type="dcterms:W3CDTF">2023-09-26T05:11:02Z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