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</p:sldMasterIdLst>
  <p:notesMasterIdLst>
    <p:notesMasterId r:id="rId20"/>
  </p:notesMasterIdLst>
  <p:sldIdLst>
    <p:sldId id="256" r:id="rId3"/>
    <p:sldId id="257" r:id="rId4"/>
    <p:sldId id="280" r:id="rId5"/>
    <p:sldId id="281" r:id="rId6"/>
    <p:sldId id="283" r:id="rId7"/>
    <p:sldId id="282" r:id="rId8"/>
    <p:sldId id="262" r:id="rId9"/>
    <p:sldId id="284" r:id="rId10"/>
    <p:sldId id="285" r:id="rId11"/>
    <p:sldId id="287" r:id="rId12"/>
    <p:sldId id="286" r:id="rId13"/>
    <p:sldId id="288" r:id="rId14"/>
    <p:sldId id="290" r:id="rId15"/>
    <p:sldId id="292" r:id="rId16"/>
    <p:sldId id="291" r:id="rId17"/>
    <p:sldId id="289" r:id="rId18"/>
    <p:sldId id="277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69" d="100"/>
          <a:sy n="69" d="100"/>
        </p:scale>
        <p:origin x="1416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Rectangle 1"/>
          <p:cNvSpPr/>
          <p:nvPr/>
        </p:nvSpPr>
        <p:spPr>
          <a:xfrm>
            <a:off x="0" y="0"/>
            <a:ext cx="6858000" cy="9144000"/>
          </a:xfrm>
          <a:prstGeom prst="rect">
            <a:avLst/>
          </a:prstGeom>
          <a:solidFill>
            <a:srgbClr val="FFFFFF"/>
          </a:solidFill>
          <a:ln w="0">
            <a:noFill/>
          </a:ln>
        </p:spPr>
      </p:sp>
      <p:sp>
        <p:nvSpPr>
          <p:cNvPr id="83" name="PlaceHolder 2"/>
          <p:cNvSpPr>
            <a:spLocks noGrp="1"/>
          </p:cNvSpPr>
          <p:nvPr>
            <p:ph type="hdr"/>
          </p:nvPr>
        </p:nvSpPr>
        <p:spPr>
          <a:xfrm>
            <a:off x="-360" y="0"/>
            <a:ext cx="2971800" cy="457200"/>
          </a:xfrm>
          <a:prstGeom prst="rect">
            <a:avLst/>
          </a:prstGeom>
        </p:spPr>
        <p:txBody>
          <a:bodyPr lIns="90000" tIns="46800" rIns="90000" bIns="46800">
            <a:noAutofit/>
          </a:bodyPr>
          <a:lstStyle/>
          <a:p>
            <a:endParaRPr lang="en-US" sz="2400" b="0" strike="noStrike" spc="-1">
              <a:latin typeface="Times New Roman"/>
            </a:endParaRPr>
          </a:p>
        </p:txBody>
      </p:sp>
      <p:sp>
        <p:nvSpPr>
          <p:cNvPr id="84" name="PlaceHolder 3"/>
          <p:cNvSpPr>
            <a:spLocks noGrp="1"/>
          </p:cNvSpPr>
          <p:nvPr>
            <p:ph type="dt"/>
          </p:nvPr>
        </p:nvSpPr>
        <p:spPr>
          <a:xfrm>
            <a:off x="3884400" y="0"/>
            <a:ext cx="2971800" cy="457200"/>
          </a:xfrm>
          <a:prstGeom prst="rect">
            <a:avLst/>
          </a:prstGeom>
        </p:spPr>
        <p:txBody>
          <a:bodyPr lIns="90000" tIns="46800" rIns="90000" bIns="46800">
            <a:noAutofit/>
          </a:bodyPr>
          <a:lstStyle/>
          <a:p>
            <a:endParaRPr lang="en-US" sz="2400" b="0" strike="noStrike" spc="-1">
              <a:latin typeface="Times New Roman"/>
            </a:endParaRPr>
          </a:p>
        </p:txBody>
      </p:sp>
      <p:sp>
        <p:nvSpPr>
          <p:cNvPr id="85" name="PlaceHolder 4"/>
          <p:cNvSpPr>
            <a:spLocks noGrp="1" noRot="1" noChangeAspect="1"/>
          </p:cNvSpPr>
          <p:nvPr>
            <p:ph type="sldImg"/>
          </p:nvPr>
        </p:nvSpPr>
        <p:spPr>
          <a:xfrm>
            <a:off x="1143000" y="685440"/>
            <a:ext cx="4572000" cy="3429000"/>
          </a:xfrm>
          <a:prstGeom prst="rect">
            <a:avLst/>
          </a:prstGeom>
        </p:spPr>
        <p:txBody>
          <a:bodyPr lIns="90000" tIns="46800" rIns="90000" bIns="46800" anchor="ctr">
            <a:noAutofit/>
          </a:bodyPr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 b="0" strike="noStrike" spc="-1">
                <a:solidFill>
                  <a:srgbClr val="FFFFFF"/>
                </a:solidFill>
                <a:latin typeface="Arial"/>
              </a:rPr>
              <a:t>Click to move the slide</a:t>
            </a:r>
          </a:p>
        </p:txBody>
      </p:sp>
      <p:sp>
        <p:nvSpPr>
          <p:cNvPr id="86" name="PlaceHolder 5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0000" tIns="46800" rIns="90000" bIns="46800">
            <a:noAutofit/>
          </a:bodyPr>
          <a:lstStyle/>
          <a:p>
            <a:r>
              <a:rPr lang="en-US" sz="1200" b="0" strike="noStrike" spc="-1">
                <a:solidFill>
                  <a:srgbClr val="000000"/>
                </a:solidFill>
                <a:latin typeface="Times New Roman"/>
              </a:rPr>
              <a:t>Click to edit the notes format</a:t>
            </a:r>
          </a:p>
        </p:txBody>
      </p:sp>
      <p:sp>
        <p:nvSpPr>
          <p:cNvPr id="87" name="PlaceHolder 6"/>
          <p:cNvSpPr>
            <a:spLocks noGrp="1"/>
          </p:cNvSpPr>
          <p:nvPr>
            <p:ph type="ftr"/>
          </p:nvPr>
        </p:nvSpPr>
        <p:spPr>
          <a:xfrm>
            <a:off x="-360" y="8685360"/>
            <a:ext cx="2971800" cy="457200"/>
          </a:xfrm>
          <a:prstGeom prst="rect">
            <a:avLst/>
          </a:prstGeom>
        </p:spPr>
        <p:txBody>
          <a:bodyPr lIns="90000" tIns="46800" rIns="90000" bIns="46800" anchor="b">
            <a:noAutofit/>
          </a:bodyPr>
          <a:lstStyle/>
          <a:p>
            <a:endParaRPr lang="en-US" sz="2400" b="0" strike="noStrike" spc="-1">
              <a:latin typeface="Times New Roman"/>
            </a:endParaRPr>
          </a:p>
        </p:txBody>
      </p:sp>
      <p:sp>
        <p:nvSpPr>
          <p:cNvPr id="88" name="PlaceHolder 7"/>
          <p:cNvSpPr>
            <a:spLocks noGrp="1"/>
          </p:cNvSpPr>
          <p:nvPr>
            <p:ph type="sldNum"/>
          </p:nvPr>
        </p:nvSpPr>
        <p:spPr>
          <a:xfrm>
            <a:off x="3884400" y="8685360"/>
            <a:ext cx="2971800" cy="457200"/>
          </a:xfrm>
          <a:prstGeom prst="rect">
            <a:avLst/>
          </a:prstGeom>
        </p:spPr>
        <p:txBody>
          <a:bodyPr lIns="90000" tIns="46800" rIns="90000" bIns="46800" anchor="b">
            <a:noAutofit/>
          </a:bodyPr>
          <a:lstStyle/>
          <a:p>
            <a:pPr marL="216000" indent="-216000" algn="r">
              <a:buClr>
                <a:srgbClr val="000000"/>
              </a:buClr>
              <a:buSzPct val="45000"/>
              <a:buFont typeface="Wingdings" charset="2"/>
              <a:buChar char="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4C0624C7-8281-4F99-9F48-0BF9E9F20BA3}" type="slidenum">
              <a:rPr lang="ru-RU" sz="1200" b="0" strike="noStrike" spc="-1">
                <a:latin typeface="Times New Roman"/>
              </a:rPr>
              <a:t>‹#›</a:t>
            </a:fld>
            <a:endParaRPr lang="en-US" sz="1200" b="0" strike="noStrike" spc="-1"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8" name="CustomShape 1"/>
          <p:cNvSpPr/>
          <p:nvPr/>
        </p:nvSpPr>
        <p:spPr>
          <a:xfrm>
            <a:off x="3884760" y="8685360"/>
            <a:ext cx="2971800" cy="45720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 anchor="b">
            <a:noAutofit/>
          </a:bodyPr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41EBB6F0-6A54-478F-8C6D-B7467A6C9C1F}" type="slidenum">
              <a:rPr lang="ru-RU" sz="1200" b="0" strike="noStrike" spc="-1">
                <a:solidFill>
                  <a:srgbClr val="000000"/>
                </a:solidFill>
                <a:latin typeface="Times New Roman"/>
              </a:rPr>
              <a:t>17</a:t>
            </a:fld>
            <a:endParaRPr lang="en-US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39" name="PlaceHolder 2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40" name="PlaceHolder 3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en-US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685800" y="4005000"/>
            <a:ext cx="7772400" cy="1143000"/>
          </a:xfrm>
          <a:prstGeom prst="rect">
            <a:avLst/>
          </a:prstGeom>
        </p:spPr>
        <p:txBody>
          <a:bodyPr lIns="90000" tIns="46800" rIns="90000" bIns="46800" anchor="ctr">
            <a:noAutofit/>
          </a:bodyPr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24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9324720" y="-360"/>
            <a:ext cx="215640" cy="17172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20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9324720" y="187920"/>
            <a:ext cx="215640" cy="17172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2000" b="0" strike="noStrike" spc="-1">
              <a:solidFill>
                <a:srgbClr val="FFFFFF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685800" y="4005000"/>
            <a:ext cx="7772400" cy="1143000"/>
          </a:xfrm>
          <a:prstGeom prst="rect">
            <a:avLst/>
          </a:prstGeom>
        </p:spPr>
        <p:txBody>
          <a:bodyPr lIns="90000" tIns="46800" rIns="90000" bIns="46800" anchor="ctr">
            <a:noAutofit/>
          </a:bodyPr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24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9324720" y="-360"/>
            <a:ext cx="105120" cy="17172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20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9435600" y="-360"/>
            <a:ext cx="105120" cy="17172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20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9324720" y="187920"/>
            <a:ext cx="105120" cy="17172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20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9435600" y="187920"/>
            <a:ext cx="105120" cy="17172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2000" b="0" strike="noStrike" spc="-1">
              <a:solidFill>
                <a:srgbClr val="FFFFFF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685800" y="4005000"/>
            <a:ext cx="7772400" cy="1143000"/>
          </a:xfrm>
          <a:prstGeom prst="rect">
            <a:avLst/>
          </a:prstGeom>
        </p:spPr>
        <p:txBody>
          <a:bodyPr lIns="90000" tIns="46800" rIns="90000" bIns="46800" anchor="ctr">
            <a:noAutofit/>
          </a:bodyPr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24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9324720" y="-360"/>
            <a:ext cx="69120" cy="17172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20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9397800" y="-360"/>
            <a:ext cx="69120" cy="17172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20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 type="body"/>
          </p:nvPr>
        </p:nvSpPr>
        <p:spPr>
          <a:xfrm>
            <a:off x="9470520" y="-360"/>
            <a:ext cx="69120" cy="17172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20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 type="body"/>
          </p:nvPr>
        </p:nvSpPr>
        <p:spPr>
          <a:xfrm>
            <a:off x="9324720" y="187920"/>
            <a:ext cx="69120" cy="17172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20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 type="body"/>
          </p:nvPr>
        </p:nvSpPr>
        <p:spPr>
          <a:xfrm>
            <a:off x="9397800" y="187920"/>
            <a:ext cx="69120" cy="17172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20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 type="body"/>
          </p:nvPr>
        </p:nvSpPr>
        <p:spPr>
          <a:xfrm>
            <a:off x="9470520" y="187920"/>
            <a:ext cx="69120" cy="17172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2000" b="0" strike="noStrike" spc="-1">
              <a:solidFill>
                <a:srgbClr val="FFFFFF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685800" y="4005000"/>
            <a:ext cx="7772400" cy="1143000"/>
          </a:xfrm>
          <a:prstGeom prst="rect">
            <a:avLst/>
          </a:prstGeom>
        </p:spPr>
        <p:txBody>
          <a:bodyPr lIns="90000" tIns="46800" rIns="90000" bIns="46800" anchor="ctr">
            <a:noAutofit/>
          </a:bodyPr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24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 type="subTitle"/>
          </p:nvPr>
        </p:nvSpPr>
        <p:spPr>
          <a:xfrm>
            <a:off x="9324720" y="-1497240"/>
            <a:ext cx="215640" cy="33544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>
              <a:spcBef>
                <a:spcPts val="499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2000" b="0" strike="noStrike" spc="-1">
              <a:solidFill>
                <a:srgbClr val="FFFFFF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685800" y="4005000"/>
            <a:ext cx="7772400" cy="1143000"/>
          </a:xfrm>
          <a:prstGeom prst="rect">
            <a:avLst/>
          </a:prstGeom>
        </p:spPr>
        <p:txBody>
          <a:bodyPr lIns="90000" tIns="46800" rIns="90000" bIns="46800" anchor="ctr">
            <a:noAutofit/>
          </a:bodyPr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24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 type="body"/>
          </p:nvPr>
        </p:nvSpPr>
        <p:spPr>
          <a:xfrm>
            <a:off x="9324720" y="-360"/>
            <a:ext cx="215640" cy="3603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2000" b="0" strike="noStrike" spc="-1">
              <a:solidFill>
                <a:srgbClr val="FFFFFF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685800" y="4005000"/>
            <a:ext cx="7772400" cy="1143000"/>
          </a:xfrm>
          <a:prstGeom prst="rect">
            <a:avLst/>
          </a:prstGeom>
        </p:spPr>
        <p:txBody>
          <a:bodyPr lIns="90000" tIns="46800" rIns="90000" bIns="46800" anchor="ctr">
            <a:noAutofit/>
          </a:bodyPr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24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 type="body"/>
          </p:nvPr>
        </p:nvSpPr>
        <p:spPr>
          <a:xfrm>
            <a:off x="9324720" y="-360"/>
            <a:ext cx="105120" cy="3603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20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52" name="PlaceHolder 3"/>
          <p:cNvSpPr>
            <a:spLocks noGrp="1"/>
          </p:cNvSpPr>
          <p:nvPr>
            <p:ph type="body"/>
          </p:nvPr>
        </p:nvSpPr>
        <p:spPr>
          <a:xfrm>
            <a:off x="9435600" y="-360"/>
            <a:ext cx="105120" cy="3603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2000" b="0" strike="noStrike" spc="-1">
              <a:solidFill>
                <a:srgbClr val="FFFFFF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685800" y="4005000"/>
            <a:ext cx="7772400" cy="1143000"/>
          </a:xfrm>
          <a:prstGeom prst="rect">
            <a:avLst/>
          </a:prstGeom>
        </p:spPr>
        <p:txBody>
          <a:bodyPr lIns="90000" tIns="46800" rIns="90000" bIns="46800" anchor="ctr">
            <a:noAutofit/>
          </a:bodyPr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2400" b="0" strike="noStrike" spc="-1">
              <a:solidFill>
                <a:srgbClr val="FFFFFF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subTitle"/>
          </p:nvPr>
        </p:nvSpPr>
        <p:spPr>
          <a:xfrm>
            <a:off x="685800" y="4005000"/>
            <a:ext cx="7772400" cy="52995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>
              <a:spcBef>
                <a:spcPts val="499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2000" b="0" strike="noStrike" spc="-1">
              <a:solidFill>
                <a:srgbClr val="FFFFFF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685800" y="4005000"/>
            <a:ext cx="7772400" cy="1143000"/>
          </a:xfrm>
          <a:prstGeom prst="rect">
            <a:avLst/>
          </a:prstGeom>
        </p:spPr>
        <p:txBody>
          <a:bodyPr lIns="90000" tIns="46800" rIns="90000" bIns="46800" anchor="ctr">
            <a:noAutofit/>
          </a:bodyPr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24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56" name="PlaceHolder 2"/>
          <p:cNvSpPr>
            <a:spLocks noGrp="1"/>
          </p:cNvSpPr>
          <p:nvPr>
            <p:ph type="body"/>
          </p:nvPr>
        </p:nvSpPr>
        <p:spPr>
          <a:xfrm>
            <a:off x="9324720" y="-360"/>
            <a:ext cx="105120" cy="17172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20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57" name="PlaceHolder 3"/>
          <p:cNvSpPr>
            <a:spLocks noGrp="1"/>
          </p:cNvSpPr>
          <p:nvPr>
            <p:ph type="body"/>
          </p:nvPr>
        </p:nvSpPr>
        <p:spPr>
          <a:xfrm>
            <a:off x="9435600" y="-360"/>
            <a:ext cx="105120" cy="3603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20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58" name="PlaceHolder 4"/>
          <p:cNvSpPr>
            <a:spLocks noGrp="1"/>
          </p:cNvSpPr>
          <p:nvPr>
            <p:ph type="body"/>
          </p:nvPr>
        </p:nvSpPr>
        <p:spPr>
          <a:xfrm>
            <a:off x="9324720" y="187920"/>
            <a:ext cx="105120" cy="17172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2000" b="0" strike="noStrike" spc="-1">
              <a:solidFill>
                <a:srgbClr val="FFFFFF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685800" y="4005000"/>
            <a:ext cx="7772400" cy="1143000"/>
          </a:xfrm>
          <a:prstGeom prst="rect">
            <a:avLst/>
          </a:prstGeom>
        </p:spPr>
        <p:txBody>
          <a:bodyPr lIns="90000" tIns="46800" rIns="90000" bIns="46800" anchor="ctr">
            <a:noAutofit/>
          </a:bodyPr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24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9324720" y="-1497240"/>
            <a:ext cx="215640" cy="33544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>
              <a:spcBef>
                <a:spcPts val="499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2000" b="0" strike="noStrike" spc="-1">
              <a:solidFill>
                <a:srgbClr val="FFFFFF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685800" y="4005000"/>
            <a:ext cx="7772400" cy="1143000"/>
          </a:xfrm>
          <a:prstGeom prst="rect">
            <a:avLst/>
          </a:prstGeom>
        </p:spPr>
        <p:txBody>
          <a:bodyPr lIns="90000" tIns="46800" rIns="90000" bIns="46800" anchor="ctr">
            <a:noAutofit/>
          </a:bodyPr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24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60" name="PlaceHolder 2"/>
          <p:cNvSpPr>
            <a:spLocks noGrp="1"/>
          </p:cNvSpPr>
          <p:nvPr>
            <p:ph type="body"/>
          </p:nvPr>
        </p:nvSpPr>
        <p:spPr>
          <a:xfrm>
            <a:off x="9324720" y="-360"/>
            <a:ext cx="105120" cy="3603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20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61" name="PlaceHolder 3"/>
          <p:cNvSpPr>
            <a:spLocks noGrp="1"/>
          </p:cNvSpPr>
          <p:nvPr>
            <p:ph type="body"/>
          </p:nvPr>
        </p:nvSpPr>
        <p:spPr>
          <a:xfrm>
            <a:off x="9435600" y="-360"/>
            <a:ext cx="105120" cy="17172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20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62" name="PlaceHolder 4"/>
          <p:cNvSpPr>
            <a:spLocks noGrp="1"/>
          </p:cNvSpPr>
          <p:nvPr>
            <p:ph type="body"/>
          </p:nvPr>
        </p:nvSpPr>
        <p:spPr>
          <a:xfrm>
            <a:off x="9435600" y="187920"/>
            <a:ext cx="105120" cy="17172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2000" b="0" strike="noStrike" spc="-1">
              <a:solidFill>
                <a:srgbClr val="FFFFFF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685800" y="4005000"/>
            <a:ext cx="7772400" cy="1143000"/>
          </a:xfrm>
          <a:prstGeom prst="rect">
            <a:avLst/>
          </a:prstGeom>
        </p:spPr>
        <p:txBody>
          <a:bodyPr lIns="90000" tIns="46800" rIns="90000" bIns="46800" anchor="ctr">
            <a:noAutofit/>
          </a:bodyPr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24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64" name="PlaceHolder 2"/>
          <p:cNvSpPr>
            <a:spLocks noGrp="1"/>
          </p:cNvSpPr>
          <p:nvPr>
            <p:ph type="body"/>
          </p:nvPr>
        </p:nvSpPr>
        <p:spPr>
          <a:xfrm>
            <a:off x="9324720" y="-360"/>
            <a:ext cx="105120" cy="17172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20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65" name="PlaceHolder 3"/>
          <p:cNvSpPr>
            <a:spLocks noGrp="1"/>
          </p:cNvSpPr>
          <p:nvPr>
            <p:ph type="body"/>
          </p:nvPr>
        </p:nvSpPr>
        <p:spPr>
          <a:xfrm>
            <a:off x="9435600" y="-360"/>
            <a:ext cx="105120" cy="17172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20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66" name="PlaceHolder 4"/>
          <p:cNvSpPr>
            <a:spLocks noGrp="1"/>
          </p:cNvSpPr>
          <p:nvPr>
            <p:ph type="body"/>
          </p:nvPr>
        </p:nvSpPr>
        <p:spPr>
          <a:xfrm>
            <a:off x="9324720" y="187920"/>
            <a:ext cx="215640" cy="17172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2000" b="0" strike="noStrike" spc="-1">
              <a:solidFill>
                <a:srgbClr val="FFFFFF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685800" y="4005000"/>
            <a:ext cx="7772400" cy="1143000"/>
          </a:xfrm>
          <a:prstGeom prst="rect">
            <a:avLst/>
          </a:prstGeom>
        </p:spPr>
        <p:txBody>
          <a:bodyPr lIns="90000" tIns="46800" rIns="90000" bIns="46800" anchor="ctr">
            <a:noAutofit/>
          </a:bodyPr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24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68" name="PlaceHolder 2"/>
          <p:cNvSpPr>
            <a:spLocks noGrp="1"/>
          </p:cNvSpPr>
          <p:nvPr>
            <p:ph type="body"/>
          </p:nvPr>
        </p:nvSpPr>
        <p:spPr>
          <a:xfrm>
            <a:off x="9324720" y="-360"/>
            <a:ext cx="215640" cy="17172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20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69" name="PlaceHolder 3"/>
          <p:cNvSpPr>
            <a:spLocks noGrp="1"/>
          </p:cNvSpPr>
          <p:nvPr>
            <p:ph type="body"/>
          </p:nvPr>
        </p:nvSpPr>
        <p:spPr>
          <a:xfrm>
            <a:off x="9324720" y="187920"/>
            <a:ext cx="215640" cy="17172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2000" b="0" strike="noStrike" spc="-1">
              <a:solidFill>
                <a:srgbClr val="FFFFFF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PlaceHolder 1"/>
          <p:cNvSpPr>
            <a:spLocks noGrp="1"/>
          </p:cNvSpPr>
          <p:nvPr>
            <p:ph type="title"/>
          </p:nvPr>
        </p:nvSpPr>
        <p:spPr>
          <a:xfrm>
            <a:off x="685800" y="4005000"/>
            <a:ext cx="7772400" cy="1143000"/>
          </a:xfrm>
          <a:prstGeom prst="rect">
            <a:avLst/>
          </a:prstGeom>
        </p:spPr>
        <p:txBody>
          <a:bodyPr lIns="90000" tIns="46800" rIns="90000" bIns="46800" anchor="ctr">
            <a:noAutofit/>
          </a:bodyPr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24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71" name="PlaceHolder 2"/>
          <p:cNvSpPr>
            <a:spLocks noGrp="1"/>
          </p:cNvSpPr>
          <p:nvPr>
            <p:ph type="body"/>
          </p:nvPr>
        </p:nvSpPr>
        <p:spPr>
          <a:xfrm>
            <a:off x="9324720" y="-360"/>
            <a:ext cx="105120" cy="17172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20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72" name="PlaceHolder 3"/>
          <p:cNvSpPr>
            <a:spLocks noGrp="1"/>
          </p:cNvSpPr>
          <p:nvPr>
            <p:ph type="body"/>
          </p:nvPr>
        </p:nvSpPr>
        <p:spPr>
          <a:xfrm>
            <a:off x="9435600" y="-360"/>
            <a:ext cx="105120" cy="17172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20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73" name="PlaceHolder 4"/>
          <p:cNvSpPr>
            <a:spLocks noGrp="1"/>
          </p:cNvSpPr>
          <p:nvPr>
            <p:ph type="body"/>
          </p:nvPr>
        </p:nvSpPr>
        <p:spPr>
          <a:xfrm>
            <a:off x="9324720" y="187920"/>
            <a:ext cx="105120" cy="17172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20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74" name="PlaceHolder 5"/>
          <p:cNvSpPr>
            <a:spLocks noGrp="1"/>
          </p:cNvSpPr>
          <p:nvPr>
            <p:ph type="body"/>
          </p:nvPr>
        </p:nvSpPr>
        <p:spPr>
          <a:xfrm>
            <a:off x="9435600" y="187920"/>
            <a:ext cx="105120" cy="17172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2000" b="0" strike="noStrike" spc="-1">
              <a:solidFill>
                <a:srgbClr val="FFFFFF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PlaceHolder 1"/>
          <p:cNvSpPr>
            <a:spLocks noGrp="1"/>
          </p:cNvSpPr>
          <p:nvPr>
            <p:ph type="title"/>
          </p:nvPr>
        </p:nvSpPr>
        <p:spPr>
          <a:xfrm>
            <a:off x="685800" y="4005000"/>
            <a:ext cx="7772400" cy="1143000"/>
          </a:xfrm>
          <a:prstGeom prst="rect">
            <a:avLst/>
          </a:prstGeom>
        </p:spPr>
        <p:txBody>
          <a:bodyPr lIns="90000" tIns="46800" rIns="90000" bIns="46800" anchor="ctr">
            <a:noAutofit/>
          </a:bodyPr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24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76" name="PlaceHolder 2"/>
          <p:cNvSpPr>
            <a:spLocks noGrp="1"/>
          </p:cNvSpPr>
          <p:nvPr>
            <p:ph type="body"/>
          </p:nvPr>
        </p:nvSpPr>
        <p:spPr>
          <a:xfrm>
            <a:off x="9324720" y="-360"/>
            <a:ext cx="69120" cy="17172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20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77" name="PlaceHolder 3"/>
          <p:cNvSpPr>
            <a:spLocks noGrp="1"/>
          </p:cNvSpPr>
          <p:nvPr>
            <p:ph type="body"/>
          </p:nvPr>
        </p:nvSpPr>
        <p:spPr>
          <a:xfrm>
            <a:off x="9397800" y="-360"/>
            <a:ext cx="69120" cy="17172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20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78" name="PlaceHolder 4"/>
          <p:cNvSpPr>
            <a:spLocks noGrp="1"/>
          </p:cNvSpPr>
          <p:nvPr>
            <p:ph type="body"/>
          </p:nvPr>
        </p:nvSpPr>
        <p:spPr>
          <a:xfrm>
            <a:off x="9470520" y="-360"/>
            <a:ext cx="69120" cy="17172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20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79" name="PlaceHolder 5"/>
          <p:cNvSpPr>
            <a:spLocks noGrp="1"/>
          </p:cNvSpPr>
          <p:nvPr>
            <p:ph type="body"/>
          </p:nvPr>
        </p:nvSpPr>
        <p:spPr>
          <a:xfrm>
            <a:off x="9324720" y="187920"/>
            <a:ext cx="69120" cy="17172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20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80" name="PlaceHolder 6"/>
          <p:cNvSpPr>
            <a:spLocks noGrp="1"/>
          </p:cNvSpPr>
          <p:nvPr>
            <p:ph type="body"/>
          </p:nvPr>
        </p:nvSpPr>
        <p:spPr>
          <a:xfrm>
            <a:off x="9397800" y="187920"/>
            <a:ext cx="69120" cy="17172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20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81" name="PlaceHolder 7"/>
          <p:cNvSpPr>
            <a:spLocks noGrp="1"/>
          </p:cNvSpPr>
          <p:nvPr>
            <p:ph type="body"/>
          </p:nvPr>
        </p:nvSpPr>
        <p:spPr>
          <a:xfrm>
            <a:off x="9470520" y="187920"/>
            <a:ext cx="69120" cy="17172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2000" b="0" strike="noStrike" spc="-1">
              <a:solidFill>
                <a:srgbClr val="FFFFFF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685800" y="4005000"/>
            <a:ext cx="7772400" cy="1143000"/>
          </a:xfrm>
          <a:prstGeom prst="rect">
            <a:avLst/>
          </a:prstGeom>
        </p:spPr>
        <p:txBody>
          <a:bodyPr lIns="90000" tIns="46800" rIns="90000" bIns="46800" anchor="ctr">
            <a:noAutofit/>
          </a:bodyPr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24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9324720" y="-360"/>
            <a:ext cx="215640" cy="3603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2000" b="0" strike="noStrike" spc="-1">
              <a:solidFill>
                <a:srgbClr val="FFFFFF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685800" y="4005000"/>
            <a:ext cx="7772400" cy="1143000"/>
          </a:xfrm>
          <a:prstGeom prst="rect">
            <a:avLst/>
          </a:prstGeom>
        </p:spPr>
        <p:txBody>
          <a:bodyPr lIns="90000" tIns="46800" rIns="90000" bIns="46800" anchor="ctr">
            <a:noAutofit/>
          </a:bodyPr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24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9324720" y="-360"/>
            <a:ext cx="105120" cy="3603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20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9435600" y="-360"/>
            <a:ext cx="105120" cy="3603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2000" b="0" strike="noStrike" spc="-1">
              <a:solidFill>
                <a:srgbClr val="FFFFFF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685800" y="4005000"/>
            <a:ext cx="7772400" cy="1143000"/>
          </a:xfrm>
          <a:prstGeom prst="rect">
            <a:avLst/>
          </a:prstGeom>
        </p:spPr>
        <p:txBody>
          <a:bodyPr lIns="90000" tIns="46800" rIns="90000" bIns="46800" anchor="ctr">
            <a:noAutofit/>
          </a:bodyPr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2400" b="0" strike="noStrike" spc="-1">
              <a:solidFill>
                <a:srgbClr val="FFFFFF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685800" y="4005000"/>
            <a:ext cx="7772400" cy="52995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>
              <a:spcBef>
                <a:spcPts val="499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2000" b="0" strike="noStrike" spc="-1">
              <a:solidFill>
                <a:srgbClr val="FFFFFF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685800" y="4005000"/>
            <a:ext cx="7772400" cy="1143000"/>
          </a:xfrm>
          <a:prstGeom prst="rect">
            <a:avLst/>
          </a:prstGeom>
        </p:spPr>
        <p:txBody>
          <a:bodyPr lIns="90000" tIns="46800" rIns="90000" bIns="46800" anchor="ctr">
            <a:noAutofit/>
          </a:bodyPr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24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9324720" y="-360"/>
            <a:ext cx="105120" cy="17172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20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9435600" y="-360"/>
            <a:ext cx="105120" cy="3603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20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9324720" y="187920"/>
            <a:ext cx="105120" cy="17172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2000" b="0" strike="noStrike" spc="-1">
              <a:solidFill>
                <a:srgbClr val="FFFFFF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685800" y="4005000"/>
            <a:ext cx="7772400" cy="1143000"/>
          </a:xfrm>
          <a:prstGeom prst="rect">
            <a:avLst/>
          </a:prstGeom>
        </p:spPr>
        <p:txBody>
          <a:bodyPr lIns="90000" tIns="46800" rIns="90000" bIns="46800" anchor="ctr">
            <a:noAutofit/>
          </a:bodyPr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24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9324720" y="-360"/>
            <a:ext cx="105120" cy="3603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20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9435600" y="-360"/>
            <a:ext cx="105120" cy="17172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20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9435600" y="187920"/>
            <a:ext cx="105120" cy="17172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2000" b="0" strike="noStrike" spc="-1">
              <a:solidFill>
                <a:srgbClr val="FFFFFF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685800" y="4005000"/>
            <a:ext cx="7772400" cy="1143000"/>
          </a:xfrm>
          <a:prstGeom prst="rect">
            <a:avLst/>
          </a:prstGeom>
        </p:spPr>
        <p:txBody>
          <a:bodyPr lIns="90000" tIns="46800" rIns="90000" bIns="46800" anchor="ctr">
            <a:noAutofit/>
          </a:bodyPr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24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9324720" y="-360"/>
            <a:ext cx="105120" cy="17172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20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9435600" y="-360"/>
            <a:ext cx="105120" cy="17172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20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9324720" y="187920"/>
            <a:ext cx="215640" cy="17172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2000" b="0" strike="noStrike" spc="-1">
              <a:solidFill>
                <a:srgbClr val="FFFFFF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4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685800" y="4005000"/>
            <a:ext cx="7772400" cy="1143000"/>
          </a:xfrm>
          <a:prstGeom prst="rect">
            <a:avLst/>
          </a:prstGeom>
        </p:spPr>
        <p:txBody>
          <a:bodyPr lIns="90000" tIns="46800" rIns="90000" bIns="46800" anchor="ctr">
            <a:noAutofit/>
          </a:bodyPr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 b="0" strike="noStrike" spc="-1">
                <a:solidFill>
                  <a:srgbClr val="FFFFFF"/>
                </a:solidFill>
                <a:latin typeface="Arial"/>
              </a:rPr>
              <a:t>Click to edit the title text format</a:t>
            </a:r>
          </a:p>
        </p:txBody>
      </p:sp>
      <p:sp>
        <p:nvSpPr>
          <p:cNvPr id="6" name="PlaceHolder 2"/>
          <p:cNvSpPr>
            <a:spLocks noGrp="1"/>
          </p:cNvSpPr>
          <p:nvPr>
            <p:ph type="body"/>
          </p:nvPr>
        </p:nvSpPr>
        <p:spPr>
          <a:xfrm>
            <a:off x="9324720" y="-360"/>
            <a:ext cx="215640" cy="3603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pPr marL="342720" indent="-342720">
              <a:spcBef>
                <a:spcPts val="499"/>
              </a:spcBef>
              <a:buClr>
                <a:srgbClr val="FFFFFF"/>
              </a:buClr>
              <a:buFont typeface="Arial"/>
              <a:buChar char="•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b="0" strike="noStrike" spc="-1">
                <a:solidFill>
                  <a:srgbClr val="FFFFFF"/>
                </a:solidFill>
                <a:latin typeface="Arial"/>
              </a:rPr>
              <a:t>Click to edit the outline text format</a:t>
            </a:r>
          </a:p>
          <a:p>
            <a:pPr marL="742680" lvl="1" indent="-285480">
              <a:spcBef>
                <a:spcPts val="499"/>
              </a:spcBef>
              <a:buClr>
                <a:srgbClr val="FFFFFF"/>
              </a:buClr>
              <a:buFont typeface="Arial"/>
              <a:buChar char="–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b="0" strike="noStrike" spc="-1">
                <a:solidFill>
                  <a:srgbClr val="FFFFFF"/>
                </a:solidFill>
                <a:latin typeface="Arial"/>
              </a:rPr>
              <a:t>Second Outline Level</a:t>
            </a:r>
          </a:p>
          <a:p>
            <a:pPr marL="1143000" lvl="2" indent="-228600">
              <a:spcBef>
                <a:spcPts val="499"/>
              </a:spcBef>
              <a:buClr>
                <a:srgbClr val="FFFFFF"/>
              </a:buClr>
              <a:buFont typeface="Arial"/>
              <a:buChar char="•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b="0" strike="noStrike" spc="-1">
                <a:solidFill>
                  <a:srgbClr val="FFFFFF"/>
                </a:solidFill>
                <a:latin typeface="Arial"/>
              </a:rPr>
              <a:t>Third Outline Level</a:t>
            </a:r>
          </a:p>
          <a:p>
            <a:pPr marL="1600200" lvl="3" indent="-228600">
              <a:spcBef>
                <a:spcPts val="499"/>
              </a:spcBef>
              <a:buClr>
                <a:srgbClr val="FFFFFF"/>
              </a:buClr>
              <a:buFont typeface="Arial"/>
              <a:buChar char="–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b="0" strike="noStrike" spc="-1">
                <a:solidFill>
                  <a:srgbClr val="FFFFFF"/>
                </a:solidFill>
                <a:latin typeface="Arial"/>
              </a:rPr>
              <a:t>Fourth Outline Level</a:t>
            </a:r>
          </a:p>
          <a:p>
            <a:pPr marL="2057400" lvl="4" indent="-228600">
              <a:spcBef>
                <a:spcPts val="499"/>
              </a:spcBef>
              <a:buClr>
                <a:srgbClr val="FFFFFF"/>
              </a:buClr>
              <a:buFont typeface="Arial"/>
              <a:buChar char="»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b="0" strike="noStrike" spc="-1">
                <a:solidFill>
                  <a:srgbClr val="FFFFFF"/>
                </a:solidFill>
                <a:latin typeface="Arial"/>
              </a:rPr>
              <a:t>Fifth Outline Level</a:t>
            </a:r>
          </a:p>
          <a:p>
            <a:pPr marL="2057400" lvl="5" indent="-228600">
              <a:spcBef>
                <a:spcPts val="499"/>
              </a:spcBef>
              <a:buClr>
                <a:srgbClr val="000000"/>
              </a:buClr>
              <a:buFont typeface="Arial"/>
              <a:buChar char="»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b="0" strike="noStrike" spc="-1">
                <a:solidFill>
                  <a:srgbClr val="FFFFFF"/>
                </a:solidFill>
                <a:latin typeface="Arial"/>
              </a:rPr>
              <a:t>Sixth Outline Level</a:t>
            </a:r>
          </a:p>
          <a:p>
            <a:pPr marL="2057400" lvl="6" indent="-228600">
              <a:spcBef>
                <a:spcPts val="499"/>
              </a:spcBef>
              <a:buClr>
                <a:srgbClr val="000000"/>
              </a:buClr>
              <a:buFont typeface="Arial"/>
              <a:buChar char="»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b="0" strike="noStrike" spc="-1">
                <a:solidFill>
                  <a:srgbClr val="FFFFFF"/>
                </a:solidFill>
                <a:latin typeface="Arial"/>
              </a:rPr>
              <a:t>Seventh Outline Level</a:t>
            </a:r>
          </a:p>
        </p:txBody>
      </p:sp>
      <p:sp>
        <p:nvSpPr>
          <p:cNvPr id="2" name="PlaceHolder 3"/>
          <p:cNvSpPr>
            <a:spLocks noGrp="1"/>
          </p:cNvSpPr>
          <p:nvPr>
            <p:ph type="dt"/>
          </p:nvPr>
        </p:nvSpPr>
        <p:spPr>
          <a:xfrm>
            <a:off x="685800" y="6248520"/>
            <a:ext cx="1905120" cy="457200"/>
          </a:xfrm>
          <a:prstGeom prst="rect">
            <a:avLst/>
          </a:prstGeom>
        </p:spPr>
        <p:txBody>
          <a:bodyPr lIns="90000" tIns="46800" rIns="90000" bIns="46800">
            <a:no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24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ftr"/>
          </p:nvPr>
        </p:nvSpPr>
        <p:spPr>
          <a:xfrm>
            <a:off x="3124080" y="6248520"/>
            <a:ext cx="2895840" cy="457200"/>
          </a:xfrm>
          <a:prstGeom prst="rect">
            <a:avLst/>
          </a:prstGeom>
        </p:spPr>
        <p:txBody>
          <a:bodyPr lIns="90000" tIns="46800" rIns="90000" bIns="46800">
            <a:no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24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sldNum"/>
          </p:nvPr>
        </p:nvSpPr>
        <p:spPr>
          <a:xfrm>
            <a:off x="6553080" y="6248520"/>
            <a:ext cx="1905120" cy="457200"/>
          </a:xfrm>
          <a:prstGeom prst="rect">
            <a:avLst/>
          </a:prstGeom>
        </p:spPr>
        <p:txBody>
          <a:bodyPr lIns="90000" tIns="46800" rIns="90000" bIns="46800">
            <a:noAutofit/>
          </a:bodyPr>
          <a:lstStyle/>
          <a:p>
            <a:pPr marL="216000" indent="-216000" algn="r">
              <a:buClr>
                <a:srgbClr val="FFFFFF"/>
              </a:buClr>
              <a:buSzPct val="45000"/>
              <a:buFont typeface="Wingdings" charset="2"/>
              <a:buChar char="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F7EB2D75-80C5-4222-8087-2D626C154F93}" type="slidenum">
              <a:rPr lang="ru-RU" sz="1400" b="0" strike="noStrike" spc="-1">
                <a:latin typeface="Times New Roman"/>
              </a:rPr>
              <a:t>‹#›</a:t>
            </a:fld>
            <a:endParaRPr lang="en-US" sz="1400" b="0" strike="noStrike" spc="-1"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4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/>
          </p:cNvSpPr>
          <p:nvPr>
            <p:ph type="title"/>
          </p:nvPr>
        </p:nvSpPr>
        <p:spPr>
          <a:xfrm>
            <a:off x="685800" y="4005000"/>
            <a:ext cx="7772400" cy="1143000"/>
          </a:xfrm>
          <a:prstGeom prst="rect">
            <a:avLst/>
          </a:prstGeom>
        </p:spPr>
        <p:txBody>
          <a:bodyPr lIns="90000" tIns="46800" rIns="90000" bIns="46800" anchor="ctr">
            <a:noAutofit/>
          </a:bodyPr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 b="0" strike="noStrike" spc="-1">
                <a:solidFill>
                  <a:srgbClr val="FFFFFF"/>
                </a:solidFill>
                <a:latin typeface="Arial"/>
              </a:rPr>
              <a:t>Click to edit the title text format</a:t>
            </a:r>
          </a:p>
        </p:txBody>
      </p:sp>
      <p:sp>
        <p:nvSpPr>
          <p:cNvPr id="42" name="PlaceHolder 2"/>
          <p:cNvSpPr>
            <a:spLocks noGrp="1"/>
          </p:cNvSpPr>
          <p:nvPr>
            <p:ph type="body"/>
          </p:nvPr>
        </p:nvSpPr>
        <p:spPr>
          <a:xfrm>
            <a:off x="9324720" y="-360"/>
            <a:ext cx="215640" cy="3603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pPr marL="342720" indent="-342720">
              <a:spcBef>
                <a:spcPts val="499"/>
              </a:spcBef>
              <a:buClr>
                <a:srgbClr val="FFFFFF"/>
              </a:buClr>
              <a:buFont typeface="Arial"/>
              <a:buChar char="•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b="0" strike="noStrike" spc="-1">
                <a:solidFill>
                  <a:srgbClr val="FFFFFF"/>
                </a:solidFill>
                <a:latin typeface="Arial"/>
              </a:rPr>
              <a:t>Click to edit the outline text format</a:t>
            </a:r>
          </a:p>
          <a:p>
            <a:pPr marL="742680" lvl="1" indent="-285480">
              <a:spcBef>
                <a:spcPts val="499"/>
              </a:spcBef>
              <a:buClr>
                <a:srgbClr val="FFFFFF"/>
              </a:buClr>
              <a:buFont typeface="Arial"/>
              <a:buChar char="–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b="0" strike="noStrike" spc="-1">
                <a:solidFill>
                  <a:srgbClr val="FFFFFF"/>
                </a:solidFill>
                <a:latin typeface="Arial"/>
              </a:rPr>
              <a:t>Second Outline Level</a:t>
            </a:r>
          </a:p>
          <a:p>
            <a:pPr marL="1143000" lvl="2" indent="-228600">
              <a:spcBef>
                <a:spcPts val="499"/>
              </a:spcBef>
              <a:buClr>
                <a:srgbClr val="FFFFFF"/>
              </a:buClr>
              <a:buFont typeface="Arial"/>
              <a:buChar char="•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b="0" strike="noStrike" spc="-1">
                <a:solidFill>
                  <a:srgbClr val="FFFFFF"/>
                </a:solidFill>
                <a:latin typeface="Arial"/>
              </a:rPr>
              <a:t>Third Outline Level</a:t>
            </a:r>
          </a:p>
          <a:p>
            <a:pPr marL="1600200" lvl="3" indent="-228600">
              <a:spcBef>
                <a:spcPts val="499"/>
              </a:spcBef>
              <a:buClr>
                <a:srgbClr val="FFFFFF"/>
              </a:buClr>
              <a:buFont typeface="Arial"/>
              <a:buChar char="–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b="0" strike="noStrike" spc="-1">
                <a:solidFill>
                  <a:srgbClr val="FFFFFF"/>
                </a:solidFill>
                <a:latin typeface="Arial"/>
              </a:rPr>
              <a:t>Fourth Outline Level</a:t>
            </a:r>
          </a:p>
          <a:p>
            <a:pPr marL="2057400" lvl="4" indent="-228600">
              <a:spcBef>
                <a:spcPts val="499"/>
              </a:spcBef>
              <a:buClr>
                <a:srgbClr val="FFFFFF"/>
              </a:buClr>
              <a:buFont typeface="Arial"/>
              <a:buChar char="»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b="0" strike="noStrike" spc="-1">
                <a:solidFill>
                  <a:srgbClr val="FFFFFF"/>
                </a:solidFill>
                <a:latin typeface="Arial"/>
              </a:rPr>
              <a:t>Fifth Outline Level</a:t>
            </a:r>
          </a:p>
          <a:p>
            <a:pPr marL="2057400" lvl="5" indent="-228600">
              <a:spcBef>
                <a:spcPts val="499"/>
              </a:spcBef>
              <a:buClr>
                <a:srgbClr val="000000"/>
              </a:buClr>
              <a:buFont typeface="Arial"/>
              <a:buChar char="»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b="0" strike="noStrike" spc="-1">
                <a:solidFill>
                  <a:srgbClr val="FFFFFF"/>
                </a:solidFill>
                <a:latin typeface="Arial"/>
              </a:rPr>
              <a:t>Sixth Outline Level</a:t>
            </a:r>
          </a:p>
          <a:p>
            <a:pPr marL="2057400" lvl="6" indent="-228600">
              <a:spcBef>
                <a:spcPts val="499"/>
              </a:spcBef>
              <a:buClr>
                <a:srgbClr val="000000"/>
              </a:buClr>
              <a:buFont typeface="Arial"/>
              <a:buChar char="»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b="0" strike="noStrike" spc="-1">
                <a:solidFill>
                  <a:srgbClr val="FFFFFF"/>
                </a:solidFill>
                <a:latin typeface="Arial"/>
              </a:rPr>
              <a:t>Seventh Outline Level</a:t>
            </a:r>
          </a:p>
        </p:txBody>
      </p:sp>
      <p:sp>
        <p:nvSpPr>
          <p:cNvPr id="43" name="PlaceHolder 3"/>
          <p:cNvSpPr>
            <a:spLocks noGrp="1"/>
          </p:cNvSpPr>
          <p:nvPr>
            <p:ph type="dt"/>
          </p:nvPr>
        </p:nvSpPr>
        <p:spPr>
          <a:xfrm>
            <a:off x="456840" y="6244920"/>
            <a:ext cx="2133720" cy="476280"/>
          </a:xfrm>
          <a:prstGeom prst="rect">
            <a:avLst/>
          </a:prstGeom>
        </p:spPr>
        <p:txBody>
          <a:bodyPr lIns="90000" tIns="46800" rIns="90000" bIns="46800">
            <a:no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24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4" name="PlaceHolder 4"/>
          <p:cNvSpPr>
            <a:spLocks noGrp="1"/>
          </p:cNvSpPr>
          <p:nvPr>
            <p:ph type="ftr"/>
          </p:nvPr>
        </p:nvSpPr>
        <p:spPr>
          <a:xfrm>
            <a:off x="3124080" y="6244920"/>
            <a:ext cx="2895840" cy="476280"/>
          </a:xfrm>
          <a:prstGeom prst="rect">
            <a:avLst/>
          </a:prstGeom>
        </p:spPr>
        <p:txBody>
          <a:bodyPr lIns="90000" tIns="46800" rIns="90000" bIns="46800">
            <a:no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24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5" name="PlaceHolder 5"/>
          <p:cNvSpPr>
            <a:spLocks noGrp="1"/>
          </p:cNvSpPr>
          <p:nvPr>
            <p:ph type="sldNum"/>
          </p:nvPr>
        </p:nvSpPr>
        <p:spPr>
          <a:xfrm>
            <a:off x="6552720" y="6244920"/>
            <a:ext cx="2133720" cy="476280"/>
          </a:xfrm>
          <a:prstGeom prst="rect">
            <a:avLst/>
          </a:prstGeom>
        </p:spPr>
        <p:txBody>
          <a:bodyPr lIns="90000" tIns="46800" rIns="90000" bIns="46800">
            <a:noAutofit/>
          </a:bodyPr>
          <a:lstStyle/>
          <a:p>
            <a:pPr marL="216000" indent="-216000" algn="r">
              <a:buClr>
                <a:srgbClr val="FFFFFF"/>
              </a:buClr>
              <a:buSzPct val="45000"/>
              <a:buFont typeface="Wingdings" charset="2"/>
              <a:buChar char="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93A1BE04-9B1C-4A18-B85B-5A215690FBA7}" type="slidenum">
              <a:rPr lang="ru-RU" sz="1400" b="0" strike="noStrike" spc="-1">
                <a:latin typeface="Times New Roman"/>
              </a:rPr>
              <a:t>‹#›</a:t>
            </a:fld>
            <a:endParaRPr lang="en-US" sz="1400" b="0" strike="noStrike" spc="-1"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13.xml"/><Relationship Id="rId7" Type="http://schemas.openxmlformats.org/officeDocument/2006/relationships/slide" Target="slide16.xml"/><Relationship Id="rId2" Type="http://schemas.openxmlformats.org/officeDocument/2006/relationships/slide" Target="slide15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slide" Target="slide1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7" Type="http://schemas.openxmlformats.org/officeDocument/2006/relationships/slide" Target="slide3.xml"/><Relationship Id="rId2" Type="http://schemas.openxmlformats.org/officeDocument/2006/relationships/slide" Target="slide5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slide" Target="slide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9.xml"/><Relationship Id="rId7" Type="http://schemas.openxmlformats.org/officeDocument/2006/relationships/slide" Target="slide8.xml"/><Relationship Id="rId2" Type="http://schemas.openxmlformats.org/officeDocument/2006/relationships/slide" Target="slide1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slide" Target="slide10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TextShape 1"/>
          <p:cNvSpPr txBox="1"/>
          <p:nvPr/>
        </p:nvSpPr>
        <p:spPr>
          <a:xfrm>
            <a:off x="685800" y="2997360"/>
            <a:ext cx="7772400" cy="80640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2400" b="0" strike="noStrike" spc="-1" dirty="0">
                <a:solidFill>
                  <a:srgbClr val="FFFFFF"/>
                </a:solidFill>
                <a:latin typeface="Arial"/>
              </a:rPr>
              <a:t>«Кто </a:t>
            </a:r>
            <a:r>
              <a:rPr lang="ru-RU" sz="2400" spc="-1" dirty="0" smtClean="0">
                <a:solidFill>
                  <a:srgbClr val="FFFFFF"/>
                </a:solidFill>
                <a:latin typeface="Arial"/>
              </a:rPr>
              <a:t>хочет </a:t>
            </a:r>
            <a:r>
              <a:rPr lang="ru-RU" sz="2400" spc="-1" smtClean="0">
                <a:solidFill>
                  <a:srgbClr val="FFFFFF"/>
                </a:solidFill>
                <a:latin typeface="Arial"/>
              </a:rPr>
              <a:t>стать</a:t>
            </a:r>
            <a:r>
              <a:rPr lang="ru-RU" sz="2400" b="0" strike="noStrike" spc="-1" smtClean="0">
                <a:solidFill>
                  <a:srgbClr val="FFFFFF"/>
                </a:solidFill>
                <a:latin typeface="Arial"/>
              </a:rPr>
              <a:t> волонтером?»</a:t>
            </a:r>
            <a:endParaRPr lang="en-US" sz="2400" b="0" strike="noStrike" spc="-1" dirty="0">
              <a:solidFill>
                <a:srgbClr val="FFFFFF"/>
              </a:solidFill>
              <a:latin typeface="Arial"/>
            </a:endParaRPr>
          </a:p>
        </p:txBody>
      </p:sp>
      <p:sp>
        <p:nvSpPr>
          <p:cNvPr id="90" name="TextShape 2"/>
          <p:cNvSpPr txBox="1"/>
          <p:nvPr/>
        </p:nvSpPr>
        <p:spPr>
          <a:xfrm>
            <a:off x="1285920" y="4571640"/>
            <a:ext cx="6400800" cy="1584360"/>
          </a:xfrm>
          <a:prstGeom prst="rect">
            <a:avLst/>
          </a:prstGeom>
          <a:noFill/>
          <a:ln w="0">
            <a:noFill/>
          </a:ln>
        </p:spPr>
        <p:txBody>
          <a:bodyPr>
            <a:noAutofit/>
          </a:bodyPr>
          <a:lstStyle/>
          <a:p>
            <a:pPr algn="ctr">
              <a:spcBef>
                <a:spcPts val="448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1800" b="0" strike="noStrike" spc="-1">
                <a:solidFill>
                  <a:srgbClr val="FFFFFF"/>
                </a:solidFill>
                <a:latin typeface="Arial"/>
              </a:rPr>
              <a:t>Интеллектуальная игра</a:t>
            </a:r>
            <a:endParaRPr lang="en-US" sz="18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91" name="Line 3"/>
          <p:cNvSpPr/>
          <p:nvPr/>
        </p:nvSpPr>
        <p:spPr>
          <a:xfrm>
            <a:off x="0" y="-27000"/>
            <a:ext cx="0" cy="6858000"/>
          </a:xfrm>
          <a:prstGeom prst="line">
            <a:avLst/>
          </a:prstGeom>
          <a:ln w="38160">
            <a:solidFill>
              <a:srgbClr val="05023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92" name="Picture 3"/>
          <p:cNvPicPr/>
          <p:nvPr/>
        </p:nvPicPr>
        <p:blipFill>
          <a:blip r:embed="rId2"/>
          <a:stretch/>
        </p:blipFill>
        <p:spPr>
          <a:xfrm>
            <a:off x="857160" y="785880"/>
            <a:ext cx="304920" cy="304560"/>
          </a:xfrm>
          <a:prstGeom prst="rect">
            <a:avLst/>
          </a:prstGeom>
          <a:ln w="0"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 nodeType="clickEffect">
                      <p:stCondLst>
                        <p:cond delay="0"/>
                      </p:stCondLst>
                      <p:childTnLst>
                        <p:par>
                          <p:cTn id="4" fill="hold" nodeType="withEffect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">
                                      <p:cBhvr>
                                        <p:cTn id="6" dur="3658" fill="hold"/>
                                        <p:tgtEl>
                                          <p:spTgt spid="9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TextShape 1"/>
          <p:cNvSpPr txBox="1"/>
          <p:nvPr/>
        </p:nvSpPr>
        <p:spPr>
          <a:xfrm>
            <a:off x="685800" y="4005000"/>
            <a:ext cx="7704000" cy="114300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2400" spc="-1" dirty="0">
                <a:solidFill>
                  <a:srgbClr val="FFFFFF"/>
                </a:solidFill>
              </a:rPr>
              <a:t>Р</a:t>
            </a:r>
            <a:r>
              <a:rPr lang="ru-RU" sz="2400" spc="-1" dirty="0" smtClean="0">
                <a:solidFill>
                  <a:srgbClr val="FFFFFF"/>
                </a:solidFill>
              </a:rPr>
              <a:t>азовое </a:t>
            </a:r>
            <a:r>
              <a:rPr lang="ru-RU" sz="2400" spc="-1" dirty="0">
                <a:solidFill>
                  <a:srgbClr val="FFFFFF"/>
                </a:solidFill>
              </a:rPr>
              <a:t>мероприятие, направленное на решение социально значимых задач, участниками</a:t>
            </a:r>
          </a:p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2400" spc="-1" dirty="0">
                <a:solidFill>
                  <a:srgbClr val="FFFFFF"/>
                </a:solidFill>
              </a:rPr>
              <a:t>которого являются добровольцы (волонтеры);</a:t>
            </a:r>
            <a:endParaRPr lang="en-US" sz="2400" b="0" strike="noStrike" spc="-1" dirty="0">
              <a:solidFill>
                <a:srgbClr val="FFFFFF"/>
              </a:solidFill>
              <a:latin typeface="Arial"/>
            </a:endParaRPr>
          </a:p>
        </p:txBody>
      </p:sp>
      <p:sp>
        <p:nvSpPr>
          <p:cNvPr id="154" name="TextShape 2"/>
          <p:cNvSpPr txBox="1"/>
          <p:nvPr/>
        </p:nvSpPr>
        <p:spPr>
          <a:xfrm>
            <a:off x="9324720" y="-360"/>
            <a:ext cx="215640" cy="36036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>
            <a:normAutofit fontScale="92500" lnSpcReduction="10000"/>
          </a:bodyPr>
          <a:lstStyle/>
          <a:p>
            <a:endParaRPr lang="en-US" sz="20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155" name="CustomShape 3"/>
          <p:cNvSpPr/>
          <p:nvPr/>
        </p:nvSpPr>
        <p:spPr>
          <a:xfrm>
            <a:off x="5072040" y="6215040"/>
            <a:ext cx="3714840" cy="50004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 anchor="ctr">
            <a:noAutofit/>
          </a:bodyPr>
          <a:lstStyle/>
          <a:p>
            <a:pPr algn="ct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 b="1" u="sng" spc="-1" dirty="0" smtClean="0">
                <a:solidFill>
                  <a:schemeClr val="bg1"/>
                </a:solidFill>
                <a:latin typeface="Arial"/>
              </a:rPr>
              <a:t>D. </a:t>
            </a:r>
            <a:r>
              <a:rPr lang="ru-RU" sz="2400" b="1" u="sng" spc="-1" dirty="0" smtClean="0">
                <a:solidFill>
                  <a:schemeClr val="bg1"/>
                </a:solidFill>
                <a:latin typeface="Arial"/>
              </a:rPr>
              <a:t>Акция</a:t>
            </a:r>
            <a:endParaRPr lang="en-US" sz="2400" b="1" strike="noStrike" spc="-1" dirty="0">
              <a:solidFill>
                <a:schemeClr val="bg1"/>
              </a:solidFill>
              <a:latin typeface="Times New Roman"/>
            </a:endParaRPr>
          </a:p>
        </p:txBody>
      </p:sp>
      <p:sp>
        <p:nvSpPr>
          <p:cNvPr id="156" name="CustomShape 4"/>
          <p:cNvSpPr/>
          <p:nvPr/>
        </p:nvSpPr>
        <p:spPr>
          <a:xfrm>
            <a:off x="4714920" y="5500800"/>
            <a:ext cx="3714840" cy="50004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 anchor="ctr">
            <a:noAutofit/>
          </a:bodyPr>
          <a:lstStyle/>
          <a:p>
            <a:pPr algn="ct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2400" b="1" u="sng" strike="noStrike" spc="-1" dirty="0" smtClean="0">
                <a:solidFill>
                  <a:schemeClr val="bg1"/>
                </a:solidFill>
                <a:uFillTx/>
                <a:latin typeface="Arial"/>
              </a:rPr>
              <a:t>В. Парад</a:t>
            </a:r>
            <a:endParaRPr lang="en-US" sz="2400" b="1" strike="noStrike" spc="-1" dirty="0">
              <a:solidFill>
                <a:schemeClr val="bg1"/>
              </a:solidFill>
              <a:latin typeface="Times New Roman"/>
            </a:endParaRPr>
          </a:p>
        </p:txBody>
      </p:sp>
      <p:sp>
        <p:nvSpPr>
          <p:cNvPr id="157" name="CustomShape 5"/>
          <p:cNvSpPr/>
          <p:nvPr/>
        </p:nvSpPr>
        <p:spPr>
          <a:xfrm>
            <a:off x="357120" y="6215040"/>
            <a:ext cx="3714840" cy="50004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 anchor="ctr">
            <a:noAutofit/>
          </a:bodyPr>
          <a:lstStyle/>
          <a:p>
            <a:pPr algn="ct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2400" b="1" u="sng" strike="noStrike" spc="-1" dirty="0" smtClean="0">
                <a:solidFill>
                  <a:srgbClr val="FF0000"/>
                </a:solidFill>
                <a:uFillTx/>
                <a:latin typeface="Arial"/>
              </a:rPr>
              <a:t>С. </a:t>
            </a:r>
            <a:r>
              <a:rPr lang="ru-RU" sz="2400" b="1" u="sng" spc="-1" dirty="0" smtClean="0">
                <a:solidFill>
                  <a:srgbClr val="FF0000"/>
                </a:solidFill>
                <a:latin typeface="Arial"/>
              </a:rPr>
              <a:t>Митинг</a:t>
            </a:r>
            <a:endParaRPr lang="en-US" sz="2400" b="1" strike="noStrike" spc="-1" dirty="0">
              <a:solidFill>
                <a:srgbClr val="FF0000"/>
              </a:solidFill>
              <a:latin typeface="Times New Roman"/>
            </a:endParaRPr>
          </a:p>
        </p:txBody>
      </p:sp>
      <p:sp>
        <p:nvSpPr>
          <p:cNvPr id="158" name="CustomShape 6"/>
          <p:cNvSpPr/>
          <p:nvPr/>
        </p:nvSpPr>
        <p:spPr>
          <a:xfrm>
            <a:off x="7451640" y="3313080"/>
            <a:ext cx="1143000" cy="214200"/>
          </a:xfrm>
          <a:prstGeom prst="rect">
            <a:avLst/>
          </a:prstGeom>
          <a:noFill/>
          <a:ln w="25560">
            <a:solidFill>
              <a:srgbClr val="FFC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159" name="Рисунок 13" descr="фонмилли.bmp"/>
          <p:cNvPicPr/>
          <p:nvPr/>
        </p:nvPicPr>
        <p:blipFill>
          <a:blip r:embed="rId2"/>
          <a:stretch/>
        </p:blipFill>
        <p:spPr>
          <a:xfrm>
            <a:off x="0" y="0"/>
            <a:ext cx="1928880" cy="3714840"/>
          </a:xfrm>
          <a:prstGeom prst="rect">
            <a:avLst/>
          </a:prstGeom>
          <a:ln w="0">
            <a:noFill/>
          </a:ln>
        </p:spPr>
      </p:pic>
      <p:pic>
        <p:nvPicPr>
          <p:cNvPr id="160" name="Рисунок 15" descr="подсказки.bmp"/>
          <p:cNvPicPr/>
          <p:nvPr/>
        </p:nvPicPr>
        <p:blipFill>
          <a:blip r:embed="rId3"/>
          <a:stretch/>
        </p:blipFill>
        <p:spPr>
          <a:xfrm>
            <a:off x="285840" y="285840"/>
            <a:ext cx="1704960" cy="3295440"/>
          </a:xfrm>
          <a:prstGeom prst="rect">
            <a:avLst/>
          </a:prstGeom>
          <a:ln w="0">
            <a:noFill/>
          </a:ln>
        </p:spPr>
      </p:pic>
      <p:sp>
        <p:nvSpPr>
          <p:cNvPr id="161" name="CustomShape 7"/>
          <p:cNvSpPr/>
          <p:nvPr/>
        </p:nvSpPr>
        <p:spPr>
          <a:xfrm>
            <a:off x="357120" y="5500800"/>
            <a:ext cx="3857760" cy="50004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 anchor="ctr">
            <a:noAutofit/>
          </a:bodyPr>
          <a:lstStyle/>
          <a:p>
            <a:pPr algn="ct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2400" b="1" u="sng" strike="noStrike" spc="-1" dirty="0" smtClean="0">
                <a:solidFill>
                  <a:schemeClr val="bg1"/>
                </a:solidFill>
                <a:uFillTx/>
                <a:latin typeface="Arial"/>
              </a:rPr>
              <a:t>А. Фестиваль</a:t>
            </a:r>
            <a:endParaRPr lang="en-US" sz="2400" b="1" strike="noStrike" spc="-1" dirty="0">
              <a:solidFill>
                <a:schemeClr val="bg1"/>
              </a:solidFill>
              <a:latin typeface="Times New Roman"/>
            </a:endParaRPr>
          </a:p>
        </p:txBody>
      </p:sp>
      <p:sp>
        <p:nvSpPr>
          <p:cNvPr id="162" name="CustomShape 8"/>
          <p:cNvSpPr/>
          <p:nvPr/>
        </p:nvSpPr>
        <p:spPr>
          <a:xfrm>
            <a:off x="142920" y="5500800"/>
            <a:ext cx="1357200" cy="500040"/>
          </a:xfrm>
          <a:prstGeom prst="flowChartPreparation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63" name="CustomShape 9"/>
          <p:cNvSpPr/>
          <p:nvPr/>
        </p:nvSpPr>
        <p:spPr>
          <a:xfrm>
            <a:off x="3071880" y="5500800"/>
            <a:ext cx="1357200" cy="500040"/>
          </a:xfrm>
          <a:prstGeom prst="flowChartPreparation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64" name="CustomShape 10"/>
          <p:cNvSpPr/>
          <p:nvPr/>
        </p:nvSpPr>
        <p:spPr>
          <a:xfrm>
            <a:off x="571680" y="5500800"/>
            <a:ext cx="3500280" cy="500040"/>
          </a:xfrm>
          <a:prstGeom prst="flowChartPreparation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  <p:extLst>
      <p:ext uri="{BB962C8B-B14F-4D97-AF65-F5344CB8AC3E}">
        <p14:creationId xmlns:p14="http://schemas.microsoft.com/office/powerpoint/2010/main" val="22203414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TextShape 1"/>
          <p:cNvSpPr txBox="1"/>
          <p:nvPr/>
        </p:nvSpPr>
        <p:spPr>
          <a:xfrm>
            <a:off x="685800" y="4005000"/>
            <a:ext cx="7704000" cy="114300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2400" spc="-1" dirty="0">
                <a:solidFill>
                  <a:srgbClr val="FFFFFF"/>
                </a:solidFill>
              </a:rPr>
              <a:t>Р</a:t>
            </a:r>
            <a:r>
              <a:rPr lang="ru-RU" sz="2400" spc="-1" dirty="0" smtClean="0">
                <a:solidFill>
                  <a:srgbClr val="FFFFFF"/>
                </a:solidFill>
              </a:rPr>
              <a:t>азовое </a:t>
            </a:r>
            <a:r>
              <a:rPr lang="ru-RU" sz="2400" spc="-1" dirty="0">
                <a:solidFill>
                  <a:srgbClr val="FFFFFF"/>
                </a:solidFill>
              </a:rPr>
              <a:t>мероприятие, направленное на решение социально значимых задач, участниками</a:t>
            </a:r>
          </a:p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2400" spc="-1" dirty="0">
                <a:solidFill>
                  <a:srgbClr val="FFFFFF"/>
                </a:solidFill>
              </a:rPr>
              <a:t>которого являются добровольцы (волонтеры);</a:t>
            </a:r>
            <a:endParaRPr lang="en-US" sz="2400" b="0" strike="noStrike" spc="-1" dirty="0">
              <a:solidFill>
                <a:srgbClr val="FFFFFF"/>
              </a:solidFill>
              <a:latin typeface="Arial"/>
            </a:endParaRPr>
          </a:p>
        </p:txBody>
      </p:sp>
      <p:sp>
        <p:nvSpPr>
          <p:cNvPr id="154" name="TextShape 2"/>
          <p:cNvSpPr txBox="1"/>
          <p:nvPr/>
        </p:nvSpPr>
        <p:spPr>
          <a:xfrm>
            <a:off x="9324720" y="-360"/>
            <a:ext cx="215640" cy="36036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>
            <a:normAutofit fontScale="92500" lnSpcReduction="10000"/>
          </a:bodyPr>
          <a:lstStyle/>
          <a:p>
            <a:endParaRPr lang="en-US" sz="20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155" name="CustomShape 3"/>
          <p:cNvSpPr/>
          <p:nvPr/>
        </p:nvSpPr>
        <p:spPr>
          <a:xfrm>
            <a:off x="5072040" y="6215040"/>
            <a:ext cx="3714840" cy="50004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 anchor="ctr">
            <a:noAutofit/>
          </a:bodyPr>
          <a:lstStyle/>
          <a:p>
            <a:pPr algn="ct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 b="1" u="sng" spc="-1" dirty="0" smtClean="0">
                <a:solidFill>
                  <a:srgbClr val="00B050"/>
                </a:solidFill>
                <a:latin typeface="Arial"/>
              </a:rPr>
              <a:t>D. </a:t>
            </a:r>
            <a:r>
              <a:rPr lang="ru-RU" sz="2400" b="1" u="sng" spc="-1" dirty="0" smtClean="0">
                <a:solidFill>
                  <a:srgbClr val="00B050"/>
                </a:solidFill>
                <a:latin typeface="Arial"/>
              </a:rPr>
              <a:t>Акция</a:t>
            </a:r>
            <a:endParaRPr lang="en-US" sz="2400" b="1" strike="noStrike" spc="-1" dirty="0">
              <a:solidFill>
                <a:srgbClr val="00B050"/>
              </a:solidFill>
              <a:latin typeface="Times New Roman"/>
            </a:endParaRPr>
          </a:p>
        </p:txBody>
      </p:sp>
      <p:sp>
        <p:nvSpPr>
          <p:cNvPr id="156" name="CustomShape 4"/>
          <p:cNvSpPr/>
          <p:nvPr/>
        </p:nvSpPr>
        <p:spPr>
          <a:xfrm>
            <a:off x="4714920" y="5500800"/>
            <a:ext cx="3714840" cy="50004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 anchor="ctr">
            <a:noAutofit/>
          </a:bodyPr>
          <a:lstStyle/>
          <a:p>
            <a:pPr algn="ct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2400" b="1" u="sng" strike="noStrike" spc="-1" dirty="0" smtClean="0">
                <a:solidFill>
                  <a:schemeClr val="bg1"/>
                </a:solidFill>
                <a:uFillTx/>
                <a:latin typeface="Arial"/>
              </a:rPr>
              <a:t>В. Парад</a:t>
            </a:r>
            <a:endParaRPr lang="en-US" sz="2400" b="1" strike="noStrike" spc="-1" dirty="0">
              <a:solidFill>
                <a:schemeClr val="bg1"/>
              </a:solidFill>
              <a:latin typeface="Times New Roman"/>
            </a:endParaRPr>
          </a:p>
        </p:txBody>
      </p:sp>
      <p:sp>
        <p:nvSpPr>
          <p:cNvPr id="157" name="CustomShape 5"/>
          <p:cNvSpPr/>
          <p:nvPr/>
        </p:nvSpPr>
        <p:spPr>
          <a:xfrm>
            <a:off x="357120" y="6215040"/>
            <a:ext cx="3714840" cy="50004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 anchor="ctr">
            <a:noAutofit/>
          </a:bodyPr>
          <a:lstStyle/>
          <a:p>
            <a:pPr algn="ct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2400" b="1" u="sng" strike="noStrike" spc="-1" dirty="0" smtClean="0">
                <a:solidFill>
                  <a:schemeClr val="bg1"/>
                </a:solidFill>
                <a:uFillTx/>
                <a:latin typeface="Arial"/>
              </a:rPr>
              <a:t>С. </a:t>
            </a:r>
            <a:r>
              <a:rPr lang="ru-RU" sz="2400" b="1" u="sng" spc="-1" dirty="0" smtClean="0">
                <a:solidFill>
                  <a:schemeClr val="bg1"/>
                </a:solidFill>
                <a:latin typeface="Arial"/>
              </a:rPr>
              <a:t>Митинг</a:t>
            </a:r>
            <a:endParaRPr lang="en-US" sz="2400" b="1" strike="noStrike" spc="-1" dirty="0">
              <a:solidFill>
                <a:schemeClr val="bg1"/>
              </a:solidFill>
              <a:latin typeface="Times New Roman"/>
            </a:endParaRPr>
          </a:p>
        </p:txBody>
      </p:sp>
      <p:sp>
        <p:nvSpPr>
          <p:cNvPr id="158" name="CustomShape 6"/>
          <p:cNvSpPr/>
          <p:nvPr/>
        </p:nvSpPr>
        <p:spPr>
          <a:xfrm>
            <a:off x="7451640" y="3313080"/>
            <a:ext cx="1143000" cy="214200"/>
          </a:xfrm>
          <a:prstGeom prst="rect">
            <a:avLst/>
          </a:prstGeom>
          <a:noFill/>
          <a:ln w="25560">
            <a:solidFill>
              <a:srgbClr val="FFC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159" name="Рисунок 13" descr="фонмилли.bmp"/>
          <p:cNvPicPr/>
          <p:nvPr/>
        </p:nvPicPr>
        <p:blipFill>
          <a:blip r:embed="rId2"/>
          <a:stretch/>
        </p:blipFill>
        <p:spPr>
          <a:xfrm>
            <a:off x="0" y="0"/>
            <a:ext cx="1928880" cy="3714840"/>
          </a:xfrm>
          <a:prstGeom prst="rect">
            <a:avLst/>
          </a:prstGeom>
          <a:ln w="0">
            <a:noFill/>
          </a:ln>
        </p:spPr>
      </p:pic>
      <p:pic>
        <p:nvPicPr>
          <p:cNvPr id="160" name="Рисунок 15" descr="подсказки.bmp"/>
          <p:cNvPicPr/>
          <p:nvPr/>
        </p:nvPicPr>
        <p:blipFill>
          <a:blip r:embed="rId3"/>
          <a:stretch/>
        </p:blipFill>
        <p:spPr>
          <a:xfrm>
            <a:off x="285840" y="285840"/>
            <a:ext cx="1704960" cy="3295440"/>
          </a:xfrm>
          <a:prstGeom prst="rect">
            <a:avLst/>
          </a:prstGeom>
          <a:ln w="0">
            <a:noFill/>
          </a:ln>
        </p:spPr>
      </p:pic>
      <p:sp>
        <p:nvSpPr>
          <p:cNvPr id="161" name="CustomShape 7"/>
          <p:cNvSpPr/>
          <p:nvPr/>
        </p:nvSpPr>
        <p:spPr>
          <a:xfrm>
            <a:off x="357120" y="5500800"/>
            <a:ext cx="3857760" cy="50004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 anchor="ctr">
            <a:noAutofit/>
          </a:bodyPr>
          <a:lstStyle/>
          <a:p>
            <a:pPr algn="ct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2400" b="1" u="sng" strike="noStrike" spc="-1" dirty="0" smtClean="0">
                <a:solidFill>
                  <a:schemeClr val="bg1"/>
                </a:solidFill>
                <a:uFillTx/>
                <a:latin typeface="Arial"/>
              </a:rPr>
              <a:t>А. Фестиваль</a:t>
            </a:r>
            <a:endParaRPr lang="en-US" sz="2400" b="1" strike="noStrike" spc="-1" dirty="0">
              <a:solidFill>
                <a:schemeClr val="bg1"/>
              </a:solidFill>
              <a:latin typeface="Times New Roman"/>
            </a:endParaRPr>
          </a:p>
        </p:txBody>
      </p:sp>
      <p:sp>
        <p:nvSpPr>
          <p:cNvPr id="162" name="CustomShape 8"/>
          <p:cNvSpPr/>
          <p:nvPr/>
        </p:nvSpPr>
        <p:spPr>
          <a:xfrm>
            <a:off x="142920" y="5500800"/>
            <a:ext cx="1357200" cy="500040"/>
          </a:xfrm>
          <a:prstGeom prst="flowChartPreparation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63" name="CustomShape 9"/>
          <p:cNvSpPr/>
          <p:nvPr/>
        </p:nvSpPr>
        <p:spPr>
          <a:xfrm>
            <a:off x="3071880" y="5500800"/>
            <a:ext cx="1357200" cy="500040"/>
          </a:xfrm>
          <a:prstGeom prst="flowChartPreparation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64" name="CustomShape 10"/>
          <p:cNvSpPr/>
          <p:nvPr/>
        </p:nvSpPr>
        <p:spPr>
          <a:xfrm>
            <a:off x="571680" y="5500800"/>
            <a:ext cx="3500280" cy="500040"/>
          </a:xfrm>
          <a:prstGeom prst="flowChartPreparation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  <p:extLst>
      <p:ext uri="{BB962C8B-B14F-4D97-AF65-F5344CB8AC3E}">
        <p14:creationId xmlns:p14="http://schemas.microsoft.com/office/powerpoint/2010/main" val="41607226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TextShape 1"/>
          <p:cNvSpPr txBox="1"/>
          <p:nvPr/>
        </p:nvSpPr>
        <p:spPr>
          <a:xfrm>
            <a:off x="700020" y="3844800"/>
            <a:ext cx="7743960" cy="144180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2000" spc="-1" dirty="0" smtClean="0">
                <a:solidFill>
                  <a:srgbClr val="FFFFFF"/>
                </a:solidFill>
              </a:rPr>
              <a:t>Документ </a:t>
            </a:r>
            <a:r>
              <a:rPr lang="ru-RU" sz="2000" spc="-1" dirty="0">
                <a:solidFill>
                  <a:srgbClr val="FFFFFF"/>
                </a:solidFill>
              </a:rPr>
              <a:t>установленной формы, которым</a:t>
            </a:r>
          </a:p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2000" spc="-1" dirty="0">
                <a:solidFill>
                  <a:srgbClr val="FFFFFF"/>
                </a:solidFill>
              </a:rPr>
              <a:t>подтверждается деятельность волонтера; содержит сведения о его деятельности, поощрениях и дополнительной подготовке</a:t>
            </a:r>
            <a:endParaRPr lang="en-US" sz="2000" b="0" strike="noStrike" spc="-1" dirty="0">
              <a:solidFill>
                <a:srgbClr val="FFFFFF"/>
              </a:solidFill>
              <a:latin typeface="Arial"/>
            </a:endParaRPr>
          </a:p>
        </p:txBody>
      </p:sp>
      <p:sp>
        <p:nvSpPr>
          <p:cNvPr id="154" name="TextShape 2"/>
          <p:cNvSpPr txBox="1"/>
          <p:nvPr/>
        </p:nvSpPr>
        <p:spPr>
          <a:xfrm>
            <a:off x="9324720" y="-360"/>
            <a:ext cx="215640" cy="36036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>
            <a:normAutofit fontScale="92500" lnSpcReduction="10000"/>
          </a:bodyPr>
          <a:lstStyle/>
          <a:p>
            <a:endParaRPr lang="en-US" sz="20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155" name="CustomShape 3"/>
          <p:cNvSpPr/>
          <p:nvPr/>
        </p:nvSpPr>
        <p:spPr>
          <a:xfrm>
            <a:off x="5072040" y="6215040"/>
            <a:ext cx="3714840" cy="50004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 anchor="ctr">
            <a:noAutofit/>
          </a:bodyPr>
          <a:lstStyle/>
          <a:p>
            <a:pPr algn="ct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200" b="1" u="sng" spc="-1" dirty="0" smtClean="0">
                <a:solidFill>
                  <a:schemeClr val="bg1"/>
                </a:solidFill>
                <a:latin typeface="Arial"/>
                <a:hlinkClick r:id="rId2" action="ppaction://hlinksldjump"/>
              </a:rPr>
              <a:t>D.</a:t>
            </a:r>
            <a:r>
              <a:rPr lang="ru-RU" sz="2200" b="1" u="sng" spc="-1" dirty="0" smtClean="0">
                <a:solidFill>
                  <a:schemeClr val="bg1"/>
                </a:solidFill>
                <a:latin typeface="Arial"/>
                <a:hlinkClick r:id="rId2" action="ppaction://hlinksldjump"/>
              </a:rPr>
              <a:t> Памятка волонтера</a:t>
            </a:r>
            <a:endParaRPr lang="en-US" sz="2200" b="1" strike="noStrike" spc="-1" dirty="0">
              <a:solidFill>
                <a:schemeClr val="bg1"/>
              </a:solidFill>
              <a:latin typeface="Times New Roman"/>
            </a:endParaRPr>
          </a:p>
        </p:txBody>
      </p:sp>
      <p:sp>
        <p:nvSpPr>
          <p:cNvPr id="156" name="CustomShape 4"/>
          <p:cNvSpPr/>
          <p:nvPr/>
        </p:nvSpPr>
        <p:spPr>
          <a:xfrm>
            <a:off x="4643280" y="5500800"/>
            <a:ext cx="4429080" cy="50004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 anchor="ctr">
            <a:noAutofit/>
          </a:bodyPr>
          <a:lstStyle/>
          <a:p>
            <a:pPr algn="ct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2200" b="1" u="sng" strike="noStrike" spc="-1" dirty="0" smtClean="0">
                <a:solidFill>
                  <a:schemeClr val="bg1"/>
                </a:solidFill>
                <a:uFillTx/>
                <a:latin typeface="Arial"/>
                <a:hlinkClick r:id="rId3" action="ppaction://hlinksldjump"/>
              </a:rPr>
              <a:t>В. Благодарственное письмо</a:t>
            </a:r>
            <a:endParaRPr lang="en-US" sz="2200" b="1" strike="noStrike" spc="-1" dirty="0">
              <a:solidFill>
                <a:schemeClr val="bg1"/>
              </a:solidFill>
              <a:latin typeface="Times New Roman"/>
            </a:endParaRPr>
          </a:p>
        </p:txBody>
      </p:sp>
      <p:sp>
        <p:nvSpPr>
          <p:cNvPr id="157" name="CustomShape 5"/>
          <p:cNvSpPr/>
          <p:nvPr/>
        </p:nvSpPr>
        <p:spPr>
          <a:xfrm>
            <a:off x="0" y="6215040"/>
            <a:ext cx="4648745" cy="50004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 anchor="ctr">
            <a:noAutofit/>
          </a:bodyPr>
          <a:lstStyle/>
          <a:p>
            <a:pPr algn="ct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2200" b="1" u="sng" spc="-1" dirty="0" smtClean="0">
                <a:solidFill>
                  <a:schemeClr val="bg1"/>
                </a:solidFill>
                <a:latin typeface="Arial"/>
                <a:hlinkClick r:id="rId4" action="ppaction://hlinksldjump"/>
              </a:rPr>
              <a:t>С. Рекомендательное письмо</a:t>
            </a:r>
            <a:endParaRPr lang="en-US" sz="2200" b="1" strike="noStrike" spc="-1" dirty="0">
              <a:solidFill>
                <a:schemeClr val="bg1"/>
              </a:solidFill>
              <a:latin typeface="Times New Roman"/>
            </a:endParaRPr>
          </a:p>
        </p:txBody>
      </p:sp>
      <p:sp>
        <p:nvSpPr>
          <p:cNvPr id="158" name="CustomShape 6"/>
          <p:cNvSpPr/>
          <p:nvPr/>
        </p:nvSpPr>
        <p:spPr>
          <a:xfrm>
            <a:off x="7451640" y="3035989"/>
            <a:ext cx="1143000" cy="214200"/>
          </a:xfrm>
          <a:prstGeom prst="rect">
            <a:avLst/>
          </a:prstGeom>
          <a:noFill/>
          <a:ln w="25560">
            <a:solidFill>
              <a:srgbClr val="FFC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159" name="Рисунок 13" descr="фонмилли.bmp"/>
          <p:cNvPicPr/>
          <p:nvPr/>
        </p:nvPicPr>
        <p:blipFill>
          <a:blip r:embed="rId5"/>
          <a:stretch/>
        </p:blipFill>
        <p:spPr>
          <a:xfrm>
            <a:off x="0" y="0"/>
            <a:ext cx="1928880" cy="3714840"/>
          </a:xfrm>
          <a:prstGeom prst="rect">
            <a:avLst/>
          </a:prstGeom>
          <a:ln w="0">
            <a:noFill/>
          </a:ln>
        </p:spPr>
      </p:pic>
      <p:pic>
        <p:nvPicPr>
          <p:cNvPr id="160" name="Рисунок 15" descr="подсказки.bmp"/>
          <p:cNvPicPr/>
          <p:nvPr/>
        </p:nvPicPr>
        <p:blipFill>
          <a:blip r:embed="rId6"/>
          <a:stretch/>
        </p:blipFill>
        <p:spPr>
          <a:xfrm>
            <a:off x="285840" y="285840"/>
            <a:ext cx="1704960" cy="3295440"/>
          </a:xfrm>
          <a:prstGeom prst="rect">
            <a:avLst/>
          </a:prstGeom>
          <a:ln w="0">
            <a:noFill/>
          </a:ln>
        </p:spPr>
      </p:pic>
      <p:sp>
        <p:nvSpPr>
          <p:cNvPr id="161" name="CustomShape 7"/>
          <p:cNvSpPr/>
          <p:nvPr/>
        </p:nvSpPr>
        <p:spPr>
          <a:xfrm>
            <a:off x="357120" y="5393700"/>
            <a:ext cx="4071960" cy="71424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 anchor="ctr">
            <a:noAutofit/>
          </a:bodyPr>
          <a:lstStyle/>
          <a:p>
            <a:pPr algn="ct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2200" b="1" u="sng" strike="noStrike" spc="-1" dirty="0" smtClean="0">
                <a:solidFill>
                  <a:schemeClr val="bg1"/>
                </a:solidFill>
                <a:uFillTx/>
                <a:latin typeface="Arial"/>
                <a:hlinkClick r:id="rId7" action="ppaction://hlinksldjump"/>
              </a:rPr>
              <a:t>А.Личная книжка волонтера</a:t>
            </a:r>
            <a:endParaRPr lang="en-US" sz="2200" b="1" strike="noStrike" spc="-1" dirty="0">
              <a:solidFill>
                <a:schemeClr val="bg1"/>
              </a:solidFill>
              <a:latin typeface="Times New Roman"/>
            </a:endParaRPr>
          </a:p>
        </p:txBody>
      </p:sp>
      <p:sp>
        <p:nvSpPr>
          <p:cNvPr id="162" name="CustomShape 8"/>
          <p:cNvSpPr/>
          <p:nvPr/>
        </p:nvSpPr>
        <p:spPr>
          <a:xfrm>
            <a:off x="142920" y="5500800"/>
            <a:ext cx="1357200" cy="500040"/>
          </a:xfrm>
          <a:prstGeom prst="flowChartPreparation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63" name="CustomShape 9"/>
          <p:cNvSpPr/>
          <p:nvPr/>
        </p:nvSpPr>
        <p:spPr>
          <a:xfrm>
            <a:off x="3071880" y="5500800"/>
            <a:ext cx="1357200" cy="500040"/>
          </a:xfrm>
          <a:prstGeom prst="flowChartPreparation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64" name="CustomShape 10"/>
          <p:cNvSpPr/>
          <p:nvPr/>
        </p:nvSpPr>
        <p:spPr>
          <a:xfrm>
            <a:off x="571680" y="5500800"/>
            <a:ext cx="3500280" cy="500040"/>
          </a:xfrm>
          <a:prstGeom prst="flowChartPreparation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  <p:extLst>
      <p:ext uri="{BB962C8B-B14F-4D97-AF65-F5344CB8AC3E}">
        <p14:creationId xmlns:p14="http://schemas.microsoft.com/office/powerpoint/2010/main" val="19369243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TextShape 1"/>
          <p:cNvSpPr txBox="1"/>
          <p:nvPr/>
        </p:nvSpPr>
        <p:spPr>
          <a:xfrm>
            <a:off x="700020" y="3844800"/>
            <a:ext cx="7743960" cy="144180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2000" spc="-1" dirty="0" smtClean="0">
                <a:solidFill>
                  <a:srgbClr val="FFFFFF"/>
                </a:solidFill>
              </a:rPr>
              <a:t>Документ </a:t>
            </a:r>
            <a:r>
              <a:rPr lang="ru-RU" sz="2000" spc="-1" dirty="0">
                <a:solidFill>
                  <a:srgbClr val="FFFFFF"/>
                </a:solidFill>
              </a:rPr>
              <a:t>установленной формы, которым</a:t>
            </a:r>
          </a:p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2000" spc="-1" dirty="0">
                <a:solidFill>
                  <a:srgbClr val="FFFFFF"/>
                </a:solidFill>
              </a:rPr>
              <a:t>подтверждается деятельность волонтера; содержит сведения о его деятельности, поощрениях и дополнительной подготовке</a:t>
            </a:r>
            <a:endParaRPr lang="en-US" sz="2000" b="0" strike="noStrike" spc="-1" dirty="0">
              <a:solidFill>
                <a:srgbClr val="FFFFFF"/>
              </a:solidFill>
              <a:latin typeface="Arial"/>
            </a:endParaRPr>
          </a:p>
        </p:txBody>
      </p:sp>
      <p:sp>
        <p:nvSpPr>
          <p:cNvPr id="154" name="TextShape 2"/>
          <p:cNvSpPr txBox="1"/>
          <p:nvPr/>
        </p:nvSpPr>
        <p:spPr>
          <a:xfrm>
            <a:off x="9324720" y="-360"/>
            <a:ext cx="215640" cy="36036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>
            <a:normAutofit fontScale="92500" lnSpcReduction="10000"/>
          </a:bodyPr>
          <a:lstStyle/>
          <a:p>
            <a:endParaRPr lang="en-US" sz="20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155" name="CustomShape 3"/>
          <p:cNvSpPr/>
          <p:nvPr/>
        </p:nvSpPr>
        <p:spPr>
          <a:xfrm>
            <a:off x="5072040" y="6215040"/>
            <a:ext cx="3714840" cy="50004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 anchor="ctr">
            <a:noAutofit/>
          </a:bodyPr>
          <a:lstStyle/>
          <a:p>
            <a:pPr algn="ct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200" b="1" u="sng" spc="-1" dirty="0" smtClean="0">
                <a:solidFill>
                  <a:schemeClr val="bg1"/>
                </a:solidFill>
                <a:latin typeface="Arial"/>
              </a:rPr>
              <a:t>D.</a:t>
            </a:r>
            <a:r>
              <a:rPr lang="ru-RU" sz="2200" b="1" u="sng" spc="-1" dirty="0" smtClean="0">
                <a:solidFill>
                  <a:schemeClr val="bg1"/>
                </a:solidFill>
                <a:latin typeface="Arial"/>
              </a:rPr>
              <a:t> Памятка волонтера</a:t>
            </a:r>
            <a:endParaRPr lang="en-US" sz="2200" b="1" strike="noStrike" spc="-1" dirty="0">
              <a:solidFill>
                <a:schemeClr val="bg1"/>
              </a:solidFill>
              <a:latin typeface="Times New Roman"/>
            </a:endParaRPr>
          </a:p>
        </p:txBody>
      </p:sp>
      <p:sp>
        <p:nvSpPr>
          <p:cNvPr id="156" name="CustomShape 4"/>
          <p:cNvSpPr/>
          <p:nvPr/>
        </p:nvSpPr>
        <p:spPr>
          <a:xfrm>
            <a:off x="4643280" y="5500800"/>
            <a:ext cx="4429080" cy="50004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 anchor="ctr">
            <a:noAutofit/>
          </a:bodyPr>
          <a:lstStyle/>
          <a:p>
            <a:pPr algn="ct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2200" b="1" u="sng" strike="noStrike" spc="-1" dirty="0" smtClean="0">
                <a:solidFill>
                  <a:srgbClr val="FF0000"/>
                </a:solidFill>
                <a:uFillTx/>
                <a:latin typeface="Arial"/>
              </a:rPr>
              <a:t>В. Благодарственное письмо</a:t>
            </a:r>
            <a:endParaRPr lang="en-US" sz="2200" b="1" strike="noStrike" spc="-1" dirty="0">
              <a:solidFill>
                <a:srgbClr val="FF0000"/>
              </a:solidFill>
              <a:latin typeface="Times New Roman"/>
            </a:endParaRPr>
          </a:p>
        </p:txBody>
      </p:sp>
      <p:sp>
        <p:nvSpPr>
          <p:cNvPr id="157" name="CustomShape 5"/>
          <p:cNvSpPr/>
          <p:nvPr/>
        </p:nvSpPr>
        <p:spPr>
          <a:xfrm>
            <a:off x="0" y="6215040"/>
            <a:ext cx="4648745" cy="50004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 anchor="ctr">
            <a:noAutofit/>
          </a:bodyPr>
          <a:lstStyle/>
          <a:p>
            <a:pPr algn="ct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2200" b="1" u="sng" spc="-1" dirty="0" smtClean="0">
                <a:solidFill>
                  <a:schemeClr val="bg1"/>
                </a:solidFill>
                <a:latin typeface="Arial"/>
              </a:rPr>
              <a:t>С. Рекомендательное письмо</a:t>
            </a:r>
            <a:endParaRPr lang="en-US" sz="2200" b="1" strike="noStrike" spc="-1" dirty="0">
              <a:solidFill>
                <a:schemeClr val="bg1"/>
              </a:solidFill>
              <a:latin typeface="Times New Roman"/>
            </a:endParaRPr>
          </a:p>
        </p:txBody>
      </p:sp>
      <p:sp>
        <p:nvSpPr>
          <p:cNvPr id="158" name="CustomShape 6"/>
          <p:cNvSpPr/>
          <p:nvPr/>
        </p:nvSpPr>
        <p:spPr>
          <a:xfrm>
            <a:off x="7410077" y="3006415"/>
            <a:ext cx="1143000" cy="214200"/>
          </a:xfrm>
          <a:prstGeom prst="rect">
            <a:avLst/>
          </a:prstGeom>
          <a:noFill/>
          <a:ln w="25560">
            <a:solidFill>
              <a:srgbClr val="FFC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159" name="Рисунок 13" descr="фонмилли.bmp"/>
          <p:cNvPicPr/>
          <p:nvPr/>
        </p:nvPicPr>
        <p:blipFill>
          <a:blip r:embed="rId2"/>
          <a:stretch/>
        </p:blipFill>
        <p:spPr>
          <a:xfrm>
            <a:off x="0" y="0"/>
            <a:ext cx="1928880" cy="3714840"/>
          </a:xfrm>
          <a:prstGeom prst="rect">
            <a:avLst/>
          </a:prstGeom>
          <a:ln w="0">
            <a:noFill/>
          </a:ln>
        </p:spPr>
      </p:pic>
      <p:pic>
        <p:nvPicPr>
          <p:cNvPr id="160" name="Рисунок 15" descr="подсказки.bmp"/>
          <p:cNvPicPr/>
          <p:nvPr/>
        </p:nvPicPr>
        <p:blipFill>
          <a:blip r:embed="rId3"/>
          <a:stretch/>
        </p:blipFill>
        <p:spPr>
          <a:xfrm>
            <a:off x="285840" y="285840"/>
            <a:ext cx="1704960" cy="3295440"/>
          </a:xfrm>
          <a:prstGeom prst="rect">
            <a:avLst/>
          </a:prstGeom>
          <a:ln w="0">
            <a:noFill/>
          </a:ln>
        </p:spPr>
      </p:pic>
      <p:sp>
        <p:nvSpPr>
          <p:cNvPr id="161" name="CustomShape 7"/>
          <p:cNvSpPr/>
          <p:nvPr/>
        </p:nvSpPr>
        <p:spPr>
          <a:xfrm>
            <a:off x="357120" y="5393700"/>
            <a:ext cx="4071960" cy="71424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 anchor="ctr">
            <a:noAutofit/>
          </a:bodyPr>
          <a:lstStyle/>
          <a:p>
            <a:pPr algn="ct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2200" b="1" u="sng" strike="noStrike" spc="-1" dirty="0" smtClean="0">
                <a:solidFill>
                  <a:schemeClr val="bg1"/>
                </a:solidFill>
                <a:uFillTx/>
                <a:latin typeface="Arial"/>
              </a:rPr>
              <a:t>А.Личная книжка волонтера</a:t>
            </a:r>
            <a:endParaRPr lang="en-US" sz="2200" b="1" strike="noStrike" spc="-1" dirty="0">
              <a:solidFill>
                <a:schemeClr val="bg1"/>
              </a:solidFill>
              <a:latin typeface="Times New Roman"/>
            </a:endParaRPr>
          </a:p>
        </p:txBody>
      </p:sp>
      <p:sp>
        <p:nvSpPr>
          <p:cNvPr id="162" name="CustomShape 8"/>
          <p:cNvSpPr/>
          <p:nvPr/>
        </p:nvSpPr>
        <p:spPr>
          <a:xfrm>
            <a:off x="142920" y="5500800"/>
            <a:ext cx="1357200" cy="500040"/>
          </a:xfrm>
          <a:prstGeom prst="flowChartPreparation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63" name="CustomShape 9"/>
          <p:cNvSpPr/>
          <p:nvPr/>
        </p:nvSpPr>
        <p:spPr>
          <a:xfrm>
            <a:off x="3071880" y="5500800"/>
            <a:ext cx="1357200" cy="500040"/>
          </a:xfrm>
          <a:prstGeom prst="flowChartPreparation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64" name="CustomShape 10"/>
          <p:cNvSpPr/>
          <p:nvPr/>
        </p:nvSpPr>
        <p:spPr>
          <a:xfrm>
            <a:off x="571680" y="5500800"/>
            <a:ext cx="3500280" cy="500040"/>
          </a:xfrm>
          <a:prstGeom prst="flowChartPreparation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  <p:extLst>
      <p:ext uri="{BB962C8B-B14F-4D97-AF65-F5344CB8AC3E}">
        <p14:creationId xmlns:p14="http://schemas.microsoft.com/office/powerpoint/2010/main" val="8083820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TextShape 1"/>
          <p:cNvSpPr txBox="1"/>
          <p:nvPr/>
        </p:nvSpPr>
        <p:spPr>
          <a:xfrm>
            <a:off x="700020" y="3844800"/>
            <a:ext cx="7743960" cy="144180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2000" spc="-1" dirty="0" smtClean="0">
                <a:solidFill>
                  <a:srgbClr val="FFFFFF"/>
                </a:solidFill>
              </a:rPr>
              <a:t>Документ </a:t>
            </a:r>
            <a:r>
              <a:rPr lang="ru-RU" sz="2000" spc="-1" dirty="0">
                <a:solidFill>
                  <a:srgbClr val="FFFFFF"/>
                </a:solidFill>
              </a:rPr>
              <a:t>установленной формы, которым</a:t>
            </a:r>
          </a:p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2000" spc="-1" dirty="0">
                <a:solidFill>
                  <a:srgbClr val="FFFFFF"/>
                </a:solidFill>
              </a:rPr>
              <a:t>подтверждается деятельность волонтера; содержит сведения о его деятельности, поощрениях и дополнительной подготовке</a:t>
            </a:r>
            <a:endParaRPr lang="en-US" sz="2000" b="0" strike="noStrike" spc="-1" dirty="0">
              <a:solidFill>
                <a:srgbClr val="FFFFFF"/>
              </a:solidFill>
              <a:latin typeface="Arial"/>
            </a:endParaRPr>
          </a:p>
        </p:txBody>
      </p:sp>
      <p:sp>
        <p:nvSpPr>
          <p:cNvPr id="154" name="TextShape 2"/>
          <p:cNvSpPr txBox="1"/>
          <p:nvPr/>
        </p:nvSpPr>
        <p:spPr>
          <a:xfrm>
            <a:off x="9324720" y="-360"/>
            <a:ext cx="215640" cy="36036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>
            <a:normAutofit fontScale="92500" lnSpcReduction="10000"/>
          </a:bodyPr>
          <a:lstStyle/>
          <a:p>
            <a:endParaRPr lang="en-US" sz="20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155" name="CustomShape 3"/>
          <p:cNvSpPr/>
          <p:nvPr/>
        </p:nvSpPr>
        <p:spPr>
          <a:xfrm>
            <a:off x="5072040" y="6215040"/>
            <a:ext cx="3714840" cy="50004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 anchor="ctr">
            <a:noAutofit/>
          </a:bodyPr>
          <a:lstStyle/>
          <a:p>
            <a:pPr algn="ct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200" b="1" u="sng" spc="-1" dirty="0" smtClean="0">
                <a:solidFill>
                  <a:schemeClr val="bg1"/>
                </a:solidFill>
                <a:latin typeface="Arial"/>
              </a:rPr>
              <a:t>D.</a:t>
            </a:r>
            <a:r>
              <a:rPr lang="ru-RU" sz="2200" b="1" u="sng" spc="-1" dirty="0" smtClean="0">
                <a:solidFill>
                  <a:schemeClr val="bg1"/>
                </a:solidFill>
                <a:latin typeface="Arial"/>
              </a:rPr>
              <a:t> Памятка волонтера</a:t>
            </a:r>
            <a:endParaRPr lang="en-US" sz="2200" b="1" strike="noStrike" spc="-1" dirty="0">
              <a:solidFill>
                <a:schemeClr val="bg1"/>
              </a:solidFill>
              <a:latin typeface="Times New Roman"/>
            </a:endParaRPr>
          </a:p>
        </p:txBody>
      </p:sp>
      <p:sp>
        <p:nvSpPr>
          <p:cNvPr id="156" name="CustomShape 4"/>
          <p:cNvSpPr/>
          <p:nvPr/>
        </p:nvSpPr>
        <p:spPr>
          <a:xfrm>
            <a:off x="4643280" y="5500800"/>
            <a:ext cx="4429080" cy="50004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 anchor="ctr">
            <a:noAutofit/>
          </a:bodyPr>
          <a:lstStyle/>
          <a:p>
            <a:pPr algn="ct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2200" b="1" u="sng" strike="noStrike" spc="-1" dirty="0" smtClean="0">
                <a:solidFill>
                  <a:schemeClr val="bg1"/>
                </a:solidFill>
                <a:uFillTx/>
                <a:latin typeface="Arial"/>
              </a:rPr>
              <a:t>В. Благодарственное письмо</a:t>
            </a:r>
            <a:endParaRPr lang="en-US" sz="2200" b="1" strike="noStrike" spc="-1" dirty="0">
              <a:solidFill>
                <a:schemeClr val="bg1"/>
              </a:solidFill>
              <a:latin typeface="Times New Roman"/>
            </a:endParaRPr>
          </a:p>
        </p:txBody>
      </p:sp>
      <p:sp>
        <p:nvSpPr>
          <p:cNvPr id="157" name="CustomShape 5"/>
          <p:cNvSpPr/>
          <p:nvPr/>
        </p:nvSpPr>
        <p:spPr>
          <a:xfrm>
            <a:off x="0" y="6215040"/>
            <a:ext cx="4648745" cy="50004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 anchor="ctr">
            <a:noAutofit/>
          </a:bodyPr>
          <a:lstStyle/>
          <a:p>
            <a:pPr algn="ct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2200" b="1" u="sng" spc="-1" dirty="0" smtClean="0">
                <a:solidFill>
                  <a:srgbClr val="FF0000"/>
                </a:solidFill>
                <a:latin typeface="Arial"/>
              </a:rPr>
              <a:t>С. Рекомендательное письмо</a:t>
            </a:r>
            <a:endParaRPr lang="en-US" sz="2200" b="1" strike="noStrike" spc="-1" dirty="0">
              <a:solidFill>
                <a:srgbClr val="FF0000"/>
              </a:solidFill>
              <a:latin typeface="Times New Roman"/>
            </a:endParaRPr>
          </a:p>
        </p:txBody>
      </p:sp>
      <p:sp>
        <p:nvSpPr>
          <p:cNvPr id="158" name="CustomShape 6"/>
          <p:cNvSpPr/>
          <p:nvPr/>
        </p:nvSpPr>
        <p:spPr>
          <a:xfrm>
            <a:off x="7423931" y="3077552"/>
            <a:ext cx="1143000" cy="214200"/>
          </a:xfrm>
          <a:prstGeom prst="rect">
            <a:avLst/>
          </a:prstGeom>
          <a:noFill/>
          <a:ln w="25560">
            <a:solidFill>
              <a:srgbClr val="FFC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159" name="Рисунок 13" descr="фонмилли.bmp"/>
          <p:cNvPicPr/>
          <p:nvPr/>
        </p:nvPicPr>
        <p:blipFill>
          <a:blip r:embed="rId2"/>
          <a:stretch/>
        </p:blipFill>
        <p:spPr>
          <a:xfrm>
            <a:off x="0" y="0"/>
            <a:ext cx="1928880" cy="3714840"/>
          </a:xfrm>
          <a:prstGeom prst="rect">
            <a:avLst/>
          </a:prstGeom>
          <a:ln w="0">
            <a:noFill/>
          </a:ln>
        </p:spPr>
      </p:pic>
      <p:pic>
        <p:nvPicPr>
          <p:cNvPr id="160" name="Рисунок 15" descr="подсказки.bmp"/>
          <p:cNvPicPr/>
          <p:nvPr/>
        </p:nvPicPr>
        <p:blipFill>
          <a:blip r:embed="rId3"/>
          <a:stretch/>
        </p:blipFill>
        <p:spPr>
          <a:xfrm>
            <a:off x="285840" y="285840"/>
            <a:ext cx="1704960" cy="3295440"/>
          </a:xfrm>
          <a:prstGeom prst="rect">
            <a:avLst/>
          </a:prstGeom>
          <a:ln w="0">
            <a:noFill/>
          </a:ln>
        </p:spPr>
      </p:pic>
      <p:sp>
        <p:nvSpPr>
          <p:cNvPr id="161" name="CustomShape 7"/>
          <p:cNvSpPr/>
          <p:nvPr/>
        </p:nvSpPr>
        <p:spPr>
          <a:xfrm>
            <a:off x="357120" y="5393700"/>
            <a:ext cx="4071960" cy="71424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 anchor="ctr">
            <a:noAutofit/>
          </a:bodyPr>
          <a:lstStyle/>
          <a:p>
            <a:pPr algn="ct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2200" b="1" u="sng" strike="noStrike" spc="-1" dirty="0" smtClean="0">
                <a:solidFill>
                  <a:schemeClr val="bg1"/>
                </a:solidFill>
                <a:uFillTx/>
                <a:latin typeface="Arial"/>
              </a:rPr>
              <a:t>А.Личная книжка волонтера</a:t>
            </a:r>
            <a:endParaRPr lang="en-US" sz="2200" b="1" strike="noStrike" spc="-1" dirty="0">
              <a:solidFill>
                <a:schemeClr val="bg1"/>
              </a:solidFill>
              <a:latin typeface="Times New Roman"/>
            </a:endParaRPr>
          </a:p>
        </p:txBody>
      </p:sp>
      <p:sp>
        <p:nvSpPr>
          <p:cNvPr id="162" name="CustomShape 8"/>
          <p:cNvSpPr/>
          <p:nvPr/>
        </p:nvSpPr>
        <p:spPr>
          <a:xfrm>
            <a:off x="142920" y="5500800"/>
            <a:ext cx="1357200" cy="500040"/>
          </a:xfrm>
          <a:prstGeom prst="flowChartPreparation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63" name="CustomShape 9"/>
          <p:cNvSpPr/>
          <p:nvPr/>
        </p:nvSpPr>
        <p:spPr>
          <a:xfrm>
            <a:off x="3071880" y="5500800"/>
            <a:ext cx="1357200" cy="500040"/>
          </a:xfrm>
          <a:prstGeom prst="flowChartPreparation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64" name="CustomShape 10"/>
          <p:cNvSpPr/>
          <p:nvPr/>
        </p:nvSpPr>
        <p:spPr>
          <a:xfrm>
            <a:off x="571680" y="5500800"/>
            <a:ext cx="3500280" cy="500040"/>
          </a:xfrm>
          <a:prstGeom prst="flowChartPreparation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  <p:extLst>
      <p:ext uri="{BB962C8B-B14F-4D97-AF65-F5344CB8AC3E}">
        <p14:creationId xmlns:p14="http://schemas.microsoft.com/office/powerpoint/2010/main" val="1998480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TextShape 1"/>
          <p:cNvSpPr txBox="1"/>
          <p:nvPr/>
        </p:nvSpPr>
        <p:spPr>
          <a:xfrm>
            <a:off x="700020" y="3844800"/>
            <a:ext cx="7743960" cy="144180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2000" spc="-1" dirty="0" smtClean="0">
                <a:solidFill>
                  <a:srgbClr val="FFFFFF"/>
                </a:solidFill>
              </a:rPr>
              <a:t>Документ </a:t>
            </a:r>
            <a:r>
              <a:rPr lang="ru-RU" sz="2000" spc="-1" dirty="0">
                <a:solidFill>
                  <a:srgbClr val="FFFFFF"/>
                </a:solidFill>
              </a:rPr>
              <a:t>установленной формы, которым</a:t>
            </a:r>
          </a:p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2000" spc="-1" dirty="0">
                <a:solidFill>
                  <a:srgbClr val="FFFFFF"/>
                </a:solidFill>
              </a:rPr>
              <a:t>подтверждается деятельность волонтера; содержит сведения о его деятельности, поощрениях и дополнительной подготовке</a:t>
            </a:r>
            <a:endParaRPr lang="en-US" sz="2000" b="0" strike="noStrike" spc="-1" dirty="0">
              <a:solidFill>
                <a:srgbClr val="FFFFFF"/>
              </a:solidFill>
              <a:latin typeface="Arial"/>
            </a:endParaRPr>
          </a:p>
        </p:txBody>
      </p:sp>
      <p:sp>
        <p:nvSpPr>
          <p:cNvPr id="154" name="TextShape 2"/>
          <p:cNvSpPr txBox="1"/>
          <p:nvPr/>
        </p:nvSpPr>
        <p:spPr>
          <a:xfrm>
            <a:off x="9324720" y="-360"/>
            <a:ext cx="215640" cy="36036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>
            <a:normAutofit fontScale="92500" lnSpcReduction="10000"/>
          </a:bodyPr>
          <a:lstStyle/>
          <a:p>
            <a:endParaRPr lang="en-US" sz="20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155" name="CustomShape 3"/>
          <p:cNvSpPr/>
          <p:nvPr/>
        </p:nvSpPr>
        <p:spPr>
          <a:xfrm>
            <a:off x="5072040" y="6215040"/>
            <a:ext cx="3714840" cy="50004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 anchor="ctr">
            <a:noAutofit/>
          </a:bodyPr>
          <a:lstStyle/>
          <a:p>
            <a:pPr algn="ct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200" b="1" u="sng" spc="-1" dirty="0" smtClean="0">
                <a:solidFill>
                  <a:srgbClr val="FF0000"/>
                </a:solidFill>
                <a:latin typeface="Arial"/>
              </a:rPr>
              <a:t>D.</a:t>
            </a:r>
            <a:r>
              <a:rPr lang="ru-RU" sz="2200" b="1" u="sng" spc="-1" dirty="0" smtClean="0">
                <a:solidFill>
                  <a:srgbClr val="FF0000"/>
                </a:solidFill>
                <a:latin typeface="Arial"/>
              </a:rPr>
              <a:t> Памятка волонтера</a:t>
            </a:r>
            <a:endParaRPr lang="en-US" sz="2200" b="1" strike="noStrike" spc="-1" dirty="0">
              <a:solidFill>
                <a:srgbClr val="FF0000"/>
              </a:solidFill>
              <a:latin typeface="Times New Roman"/>
            </a:endParaRPr>
          </a:p>
        </p:txBody>
      </p:sp>
      <p:sp>
        <p:nvSpPr>
          <p:cNvPr id="156" name="CustomShape 4"/>
          <p:cNvSpPr/>
          <p:nvPr/>
        </p:nvSpPr>
        <p:spPr>
          <a:xfrm>
            <a:off x="4643280" y="5500800"/>
            <a:ext cx="4429080" cy="50004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 anchor="ctr">
            <a:noAutofit/>
          </a:bodyPr>
          <a:lstStyle/>
          <a:p>
            <a:pPr algn="ct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2200" b="1" u="sng" strike="noStrike" spc="-1" dirty="0" smtClean="0">
                <a:solidFill>
                  <a:schemeClr val="bg1"/>
                </a:solidFill>
                <a:uFillTx/>
                <a:latin typeface="Arial"/>
              </a:rPr>
              <a:t>В. Благодарственное письмо</a:t>
            </a:r>
            <a:endParaRPr lang="en-US" sz="2200" b="1" strike="noStrike" spc="-1" dirty="0">
              <a:solidFill>
                <a:schemeClr val="bg1"/>
              </a:solidFill>
              <a:latin typeface="Times New Roman"/>
            </a:endParaRPr>
          </a:p>
        </p:txBody>
      </p:sp>
      <p:sp>
        <p:nvSpPr>
          <p:cNvPr id="157" name="CustomShape 5"/>
          <p:cNvSpPr/>
          <p:nvPr/>
        </p:nvSpPr>
        <p:spPr>
          <a:xfrm>
            <a:off x="0" y="6215040"/>
            <a:ext cx="4648745" cy="50004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 anchor="ctr">
            <a:noAutofit/>
          </a:bodyPr>
          <a:lstStyle/>
          <a:p>
            <a:pPr algn="ct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2200" b="1" u="sng" spc="-1" dirty="0" smtClean="0">
                <a:solidFill>
                  <a:schemeClr val="bg1"/>
                </a:solidFill>
                <a:latin typeface="Arial"/>
              </a:rPr>
              <a:t>С. Рекомендательное письмо</a:t>
            </a:r>
            <a:endParaRPr lang="en-US" sz="2200" b="1" strike="noStrike" spc="-1" dirty="0">
              <a:solidFill>
                <a:schemeClr val="bg1"/>
              </a:solidFill>
              <a:latin typeface="Times New Roman"/>
            </a:endParaRPr>
          </a:p>
        </p:txBody>
      </p:sp>
      <p:sp>
        <p:nvSpPr>
          <p:cNvPr id="158" name="CustomShape 6"/>
          <p:cNvSpPr/>
          <p:nvPr/>
        </p:nvSpPr>
        <p:spPr>
          <a:xfrm>
            <a:off x="7451640" y="3063698"/>
            <a:ext cx="1143000" cy="214200"/>
          </a:xfrm>
          <a:prstGeom prst="rect">
            <a:avLst/>
          </a:prstGeom>
          <a:noFill/>
          <a:ln w="25560">
            <a:solidFill>
              <a:srgbClr val="FFC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159" name="Рисунок 13" descr="фонмилли.bmp"/>
          <p:cNvPicPr/>
          <p:nvPr/>
        </p:nvPicPr>
        <p:blipFill>
          <a:blip r:embed="rId2"/>
          <a:stretch/>
        </p:blipFill>
        <p:spPr>
          <a:xfrm>
            <a:off x="0" y="0"/>
            <a:ext cx="1928880" cy="3714840"/>
          </a:xfrm>
          <a:prstGeom prst="rect">
            <a:avLst/>
          </a:prstGeom>
          <a:ln w="0">
            <a:noFill/>
          </a:ln>
        </p:spPr>
      </p:pic>
      <p:pic>
        <p:nvPicPr>
          <p:cNvPr id="160" name="Рисунок 15" descr="подсказки.bmp"/>
          <p:cNvPicPr/>
          <p:nvPr/>
        </p:nvPicPr>
        <p:blipFill>
          <a:blip r:embed="rId3"/>
          <a:stretch/>
        </p:blipFill>
        <p:spPr>
          <a:xfrm>
            <a:off x="285840" y="285840"/>
            <a:ext cx="1704960" cy="3295440"/>
          </a:xfrm>
          <a:prstGeom prst="rect">
            <a:avLst/>
          </a:prstGeom>
          <a:ln w="0">
            <a:noFill/>
          </a:ln>
        </p:spPr>
      </p:pic>
      <p:sp>
        <p:nvSpPr>
          <p:cNvPr id="161" name="CustomShape 7"/>
          <p:cNvSpPr/>
          <p:nvPr/>
        </p:nvSpPr>
        <p:spPr>
          <a:xfrm>
            <a:off x="357120" y="5393700"/>
            <a:ext cx="4071960" cy="71424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 anchor="ctr">
            <a:noAutofit/>
          </a:bodyPr>
          <a:lstStyle/>
          <a:p>
            <a:pPr algn="ct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2200" b="1" u="sng" strike="noStrike" spc="-1" dirty="0" smtClean="0">
                <a:solidFill>
                  <a:schemeClr val="bg1"/>
                </a:solidFill>
                <a:uFillTx/>
                <a:latin typeface="Arial"/>
              </a:rPr>
              <a:t>А.Личная книжка волонтера</a:t>
            </a:r>
            <a:endParaRPr lang="en-US" sz="2200" b="1" strike="noStrike" spc="-1" dirty="0">
              <a:solidFill>
                <a:schemeClr val="bg1"/>
              </a:solidFill>
              <a:latin typeface="Times New Roman"/>
            </a:endParaRPr>
          </a:p>
        </p:txBody>
      </p:sp>
      <p:sp>
        <p:nvSpPr>
          <p:cNvPr id="162" name="CustomShape 8"/>
          <p:cNvSpPr/>
          <p:nvPr/>
        </p:nvSpPr>
        <p:spPr>
          <a:xfrm>
            <a:off x="142920" y="5500800"/>
            <a:ext cx="1357200" cy="500040"/>
          </a:xfrm>
          <a:prstGeom prst="flowChartPreparation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63" name="CustomShape 9"/>
          <p:cNvSpPr/>
          <p:nvPr/>
        </p:nvSpPr>
        <p:spPr>
          <a:xfrm>
            <a:off x="3071880" y="5500800"/>
            <a:ext cx="1357200" cy="500040"/>
          </a:xfrm>
          <a:prstGeom prst="flowChartPreparation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64" name="CustomShape 10"/>
          <p:cNvSpPr/>
          <p:nvPr/>
        </p:nvSpPr>
        <p:spPr>
          <a:xfrm>
            <a:off x="571680" y="5500800"/>
            <a:ext cx="3500280" cy="500040"/>
          </a:xfrm>
          <a:prstGeom prst="flowChartPreparation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  <p:extLst>
      <p:ext uri="{BB962C8B-B14F-4D97-AF65-F5344CB8AC3E}">
        <p14:creationId xmlns:p14="http://schemas.microsoft.com/office/powerpoint/2010/main" val="3222499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TextShape 1"/>
          <p:cNvSpPr txBox="1"/>
          <p:nvPr/>
        </p:nvSpPr>
        <p:spPr>
          <a:xfrm>
            <a:off x="700020" y="3844800"/>
            <a:ext cx="7743960" cy="144180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2000" spc="-1" dirty="0" smtClean="0">
                <a:solidFill>
                  <a:srgbClr val="FFFFFF"/>
                </a:solidFill>
              </a:rPr>
              <a:t>Документ </a:t>
            </a:r>
            <a:r>
              <a:rPr lang="ru-RU" sz="2000" spc="-1" dirty="0">
                <a:solidFill>
                  <a:srgbClr val="FFFFFF"/>
                </a:solidFill>
              </a:rPr>
              <a:t>установленной формы, которым</a:t>
            </a:r>
          </a:p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2000" spc="-1" dirty="0">
                <a:solidFill>
                  <a:srgbClr val="FFFFFF"/>
                </a:solidFill>
              </a:rPr>
              <a:t>подтверждается деятельность волонтера; содержит сведения о его деятельности, поощрениях и дополнительной подготовке</a:t>
            </a:r>
            <a:endParaRPr lang="en-US" sz="2000" b="0" strike="noStrike" spc="-1" dirty="0">
              <a:solidFill>
                <a:srgbClr val="FFFFFF"/>
              </a:solidFill>
              <a:latin typeface="Arial"/>
            </a:endParaRPr>
          </a:p>
        </p:txBody>
      </p:sp>
      <p:sp>
        <p:nvSpPr>
          <p:cNvPr id="154" name="TextShape 2"/>
          <p:cNvSpPr txBox="1"/>
          <p:nvPr/>
        </p:nvSpPr>
        <p:spPr>
          <a:xfrm>
            <a:off x="9324720" y="-360"/>
            <a:ext cx="215640" cy="36036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>
            <a:normAutofit fontScale="92500" lnSpcReduction="10000"/>
          </a:bodyPr>
          <a:lstStyle/>
          <a:p>
            <a:endParaRPr lang="en-US" sz="20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155" name="CustomShape 3"/>
          <p:cNvSpPr/>
          <p:nvPr/>
        </p:nvSpPr>
        <p:spPr>
          <a:xfrm>
            <a:off x="5072040" y="6215040"/>
            <a:ext cx="3714840" cy="50004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 anchor="ctr">
            <a:noAutofit/>
          </a:bodyPr>
          <a:lstStyle/>
          <a:p>
            <a:pPr algn="ct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200" b="1" u="sng" spc="-1" dirty="0" smtClean="0">
                <a:solidFill>
                  <a:schemeClr val="bg1"/>
                </a:solidFill>
                <a:latin typeface="Arial"/>
              </a:rPr>
              <a:t>D.</a:t>
            </a:r>
            <a:r>
              <a:rPr lang="ru-RU" sz="2200" b="1" u="sng" spc="-1" dirty="0" smtClean="0">
                <a:solidFill>
                  <a:schemeClr val="bg1"/>
                </a:solidFill>
                <a:latin typeface="Arial"/>
              </a:rPr>
              <a:t> Памятка волонтера</a:t>
            </a:r>
            <a:endParaRPr lang="en-US" sz="2200" b="1" strike="noStrike" spc="-1" dirty="0">
              <a:solidFill>
                <a:schemeClr val="bg1"/>
              </a:solidFill>
              <a:latin typeface="Times New Roman"/>
            </a:endParaRPr>
          </a:p>
        </p:txBody>
      </p:sp>
      <p:sp>
        <p:nvSpPr>
          <p:cNvPr id="156" name="CustomShape 4"/>
          <p:cNvSpPr/>
          <p:nvPr/>
        </p:nvSpPr>
        <p:spPr>
          <a:xfrm>
            <a:off x="4643280" y="5500800"/>
            <a:ext cx="4429080" cy="50004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 anchor="ctr">
            <a:noAutofit/>
          </a:bodyPr>
          <a:lstStyle/>
          <a:p>
            <a:pPr algn="ct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2200" b="1" u="sng" strike="noStrike" spc="-1" dirty="0" smtClean="0">
                <a:solidFill>
                  <a:schemeClr val="bg1"/>
                </a:solidFill>
                <a:uFillTx/>
                <a:latin typeface="Arial"/>
              </a:rPr>
              <a:t>В. Благодарственное письмо</a:t>
            </a:r>
            <a:endParaRPr lang="en-US" sz="2200" b="1" strike="noStrike" spc="-1" dirty="0">
              <a:solidFill>
                <a:schemeClr val="bg1"/>
              </a:solidFill>
              <a:latin typeface="Times New Roman"/>
            </a:endParaRPr>
          </a:p>
        </p:txBody>
      </p:sp>
      <p:sp>
        <p:nvSpPr>
          <p:cNvPr id="157" name="CustomShape 5"/>
          <p:cNvSpPr/>
          <p:nvPr/>
        </p:nvSpPr>
        <p:spPr>
          <a:xfrm>
            <a:off x="0" y="6215040"/>
            <a:ext cx="4648745" cy="50004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 anchor="ctr">
            <a:noAutofit/>
          </a:bodyPr>
          <a:lstStyle/>
          <a:p>
            <a:pPr algn="ct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2200" b="1" u="sng" spc="-1" dirty="0" smtClean="0">
                <a:solidFill>
                  <a:schemeClr val="bg1"/>
                </a:solidFill>
                <a:latin typeface="Arial"/>
              </a:rPr>
              <a:t>С. Рекомендательное письмо</a:t>
            </a:r>
            <a:endParaRPr lang="en-US" sz="2200" b="1" strike="noStrike" spc="-1" dirty="0">
              <a:solidFill>
                <a:schemeClr val="bg1"/>
              </a:solidFill>
              <a:latin typeface="Times New Roman"/>
            </a:endParaRPr>
          </a:p>
        </p:txBody>
      </p:sp>
      <p:sp>
        <p:nvSpPr>
          <p:cNvPr id="158" name="CustomShape 6"/>
          <p:cNvSpPr/>
          <p:nvPr/>
        </p:nvSpPr>
        <p:spPr>
          <a:xfrm>
            <a:off x="7410077" y="3049844"/>
            <a:ext cx="1143000" cy="214200"/>
          </a:xfrm>
          <a:prstGeom prst="rect">
            <a:avLst/>
          </a:prstGeom>
          <a:noFill/>
          <a:ln w="25560">
            <a:solidFill>
              <a:srgbClr val="FFC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159" name="Рисунок 13" descr="фонмилли.bmp"/>
          <p:cNvPicPr/>
          <p:nvPr/>
        </p:nvPicPr>
        <p:blipFill>
          <a:blip r:embed="rId2"/>
          <a:stretch/>
        </p:blipFill>
        <p:spPr>
          <a:xfrm>
            <a:off x="0" y="0"/>
            <a:ext cx="1928880" cy="3714840"/>
          </a:xfrm>
          <a:prstGeom prst="rect">
            <a:avLst/>
          </a:prstGeom>
          <a:ln w="0">
            <a:noFill/>
          </a:ln>
        </p:spPr>
      </p:pic>
      <p:pic>
        <p:nvPicPr>
          <p:cNvPr id="160" name="Рисунок 15" descr="подсказки.bmp"/>
          <p:cNvPicPr/>
          <p:nvPr/>
        </p:nvPicPr>
        <p:blipFill>
          <a:blip r:embed="rId3"/>
          <a:stretch/>
        </p:blipFill>
        <p:spPr>
          <a:xfrm>
            <a:off x="285840" y="285840"/>
            <a:ext cx="1704960" cy="3295440"/>
          </a:xfrm>
          <a:prstGeom prst="rect">
            <a:avLst/>
          </a:prstGeom>
          <a:ln w="0">
            <a:noFill/>
          </a:ln>
        </p:spPr>
      </p:pic>
      <p:sp>
        <p:nvSpPr>
          <p:cNvPr id="161" name="CustomShape 7"/>
          <p:cNvSpPr/>
          <p:nvPr/>
        </p:nvSpPr>
        <p:spPr>
          <a:xfrm>
            <a:off x="357120" y="5393700"/>
            <a:ext cx="4071960" cy="71424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 anchor="ctr">
            <a:noAutofit/>
          </a:bodyPr>
          <a:lstStyle/>
          <a:p>
            <a:pPr algn="ct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2200" b="1" u="sng" strike="noStrike" spc="-1" dirty="0" smtClean="0">
                <a:solidFill>
                  <a:srgbClr val="00B050"/>
                </a:solidFill>
                <a:uFillTx/>
                <a:latin typeface="Arial"/>
              </a:rPr>
              <a:t>А.Личная книжка волонтера</a:t>
            </a:r>
            <a:endParaRPr lang="en-US" sz="2200" b="1" strike="noStrike" spc="-1" dirty="0">
              <a:solidFill>
                <a:srgbClr val="00B050"/>
              </a:solidFill>
              <a:latin typeface="Times New Roman"/>
            </a:endParaRPr>
          </a:p>
        </p:txBody>
      </p:sp>
      <p:sp>
        <p:nvSpPr>
          <p:cNvPr id="162" name="CustomShape 8"/>
          <p:cNvSpPr/>
          <p:nvPr/>
        </p:nvSpPr>
        <p:spPr>
          <a:xfrm>
            <a:off x="142920" y="5500800"/>
            <a:ext cx="1357200" cy="500040"/>
          </a:xfrm>
          <a:prstGeom prst="flowChartPreparation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63" name="CustomShape 9"/>
          <p:cNvSpPr/>
          <p:nvPr/>
        </p:nvSpPr>
        <p:spPr>
          <a:xfrm>
            <a:off x="3071880" y="5500800"/>
            <a:ext cx="1357200" cy="500040"/>
          </a:xfrm>
          <a:prstGeom prst="flowChartPreparation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64" name="CustomShape 10"/>
          <p:cNvSpPr/>
          <p:nvPr/>
        </p:nvSpPr>
        <p:spPr>
          <a:xfrm>
            <a:off x="571680" y="5500800"/>
            <a:ext cx="3500280" cy="500040"/>
          </a:xfrm>
          <a:prstGeom prst="flowChartPreparation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  <p:extLst>
      <p:ext uri="{BB962C8B-B14F-4D97-AF65-F5344CB8AC3E}">
        <p14:creationId xmlns:p14="http://schemas.microsoft.com/office/powerpoint/2010/main" val="14608645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5023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3" name="CustomShape 1"/>
          <p:cNvSpPr/>
          <p:nvPr/>
        </p:nvSpPr>
        <p:spPr>
          <a:xfrm>
            <a:off x="7964640" y="176040"/>
            <a:ext cx="1179360" cy="1151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34" name="CustomShape 2"/>
          <p:cNvSpPr/>
          <p:nvPr/>
        </p:nvSpPr>
        <p:spPr>
          <a:xfrm>
            <a:off x="1357200" y="2714760"/>
            <a:ext cx="6929640" cy="197172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>
            <a:spAutoFit/>
          </a:bodyPr>
          <a:lstStyle/>
          <a:p>
            <a:pPr algn="ct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6000" b="1" strike="noStrike" spc="-1">
                <a:solidFill>
                  <a:srgbClr val="FFFFFF"/>
                </a:solidFill>
                <a:latin typeface="Arial"/>
              </a:rPr>
              <a:t>Молодцы!!!</a:t>
            </a:r>
            <a:endParaRPr lang="en-US" sz="6000" b="0" strike="noStrike" spc="-1">
              <a:solidFill>
                <a:srgbClr val="000000"/>
              </a:solidFill>
              <a:latin typeface="Times New Roman"/>
            </a:endParaRPr>
          </a:p>
          <a:p>
            <a:pPr algn="ct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6000" b="0" strike="noStrike" spc="-1">
              <a:solidFill>
                <a:srgbClr val="000000"/>
              </a:solidFill>
              <a:latin typeface="Times New Roman"/>
            </a:endParaRPr>
          </a:p>
          <a:p>
            <a:pPr algn="ct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6000" b="0" strike="noStrike" spc="-1">
              <a:solidFill>
                <a:srgbClr val="000000"/>
              </a:solidFill>
              <a:latin typeface="Times New Roman"/>
            </a:endParaRPr>
          </a:p>
          <a:p>
            <a:pPr algn="ct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6000" b="0" strike="noStrike" spc="-1">
              <a:solidFill>
                <a:srgbClr val="000000"/>
              </a:solidFill>
              <a:latin typeface="Times New Roman"/>
            </a:endParaRPr>
          </a:p>
          <a:p>
            <a:pPr algn="ctr">
              <a:lnSpc>
                <a:spcPct val="100000"/>
              </a:lnSpc>
              <a:spcBef>
                <a:spcPts val="873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6000" b="0" strike="noStrike" spc="-1">
              <a:solidFill>
                <a:srgbClr val="000000"/>
              </a:solidFill>
              <a:latin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 nodeType="clickEffect">
                      <p:stCondLst>
                        <p:cond delay="0"/>
                      </p:stCondLst>
                      <p:childTnLst>
                        <p:par>
                          <p:cTn id="4" fill="hold" nodeType="withEffect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7" dur="500"/>
                                        <p:tgtEl>
                                          <p:spTgt spid="3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Effect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11" dur="500"/>
                                        <p:tgtEl>
                                          <p:spTgt spid="3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TextShape 1"/>
          <p:cNvSpPr txBox="1"/>
          <p:nvPr/>
        </p:nvSpPr>
        <p:spPr>
          <a:xfrm>
            <a:off x="685800" y="4005000"/>
            <a:ext cx="7704000" cy="114300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2400" spc="-1" dirty="0" smtClean="0">
                <a:solidFill>
                  <a:srgbClr val="FFFFFF"/>
                </a:solidFill>
              </a:rPr>
              <a:t>Человек, </a:t>
            </a:r>
            <a:r>
              <a:rPr lang="ru-RU" sz="2400" spc="-1" dirty="0">
                <a:solidFill>
                  <a:srgbClr val="FFFFFF"/>
                </a:solidFill>
              </a:rPr>
              <a:t>который в свободное время оказывает добровольную социально направленную, общественно полезную деятельность. </a:t>
            </a:r>
          </a:p>
        </p:txBody>
      </p:sp>
      <p:sp>
        <p:nvSpPr>
          <p:cNvPr id="94" name="TextShape 2"/>
          <p:cNvSpPr txBox="1"/>
          <p:nvPr/>
        </p:nvSpPr>
        <p:spPr>
          <a:xfrm>
            <a:off x="9324720" y="-360"/>
            <a:ext cx="215640" cy="36036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>
            <a:normAutofit fontScale="92500" lnSpcReduction="10000"/>
          </a:bodyPr>
          <a:lstStyle/>
          <a:p>
            <a:endParaRPr lang="en-US" sz="20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95" name="CustomShape 3"/>
          <p:cNvSpPr/>
          <p:nvPr/>
        </p:nvSpPr>
        <p:spPr>
          <a:xfrm>
            <a:off x="5072040" y="6215040"/>
            <a:ext cx="3714840" cy="50004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 anchor="ctr">
            <a:noAutofit/>
          </a:bodyPr>
          <a:lstStyle/>
          <a:p>
            <a:pPr algn="ct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 b="0" u="sng" strike="noStrike" spc="-1" dirty="0">
                <a:solidFill>
                  <a:srgbClr val="CCFFFF"/>
                </a:solidFill>
                <a:uFillTx/>
                <a:latin typeface="Arial"/>
                <a:hlinkClick r:id="rId2" action="ppaction://hlinksldjump"/>
              </a:rPr>
              <a:t>D</a:t>
            </a:r>
            <a:r>
              <a:rPr lang="ru-RU" sz="2400" b="0" u="sng" strike="noStrike" spc="-1" dirty="0">
                <a:solidFill>
                  <a:srgbClr val="CCFFFF"/>
                </a:solidFill>
                <a:uFillTx/>
                <a:latin typeface="Arial"/>
                <a:hlinkClick r:id="rId2" action="ppaction://hlinksldjump"/>
              </a:rPr>
              <a:t>. </a:t>
            </a:r>
            <a:r>
              <a:rPr lang="ru-RU" sz="2400" b="0" u="sng" strike="noStrike" spc="-1" dirty="0" err="1" smtClean="0">
                <a:solidFill>
                  <a:srgbClr val="0000FF"/>
                </a:solidFill>
                <a:uFillTx/>
                <a:latin typeface="Arial"/>
                <a:hlinkClick r:id="rId2" action="ppaction://hlinksldjump"/>
              </a:rPr>
              <a:t>Благополучатели</a:t>
            </a:r>
            <a:endParaRPr lang="en-US" sz="2400" b="0" strike="noStrike" spc="-1" dirty="0">
              <a:solidFill>
                <a:srgbClr val="0000FF"/>
              </a:solidFill>
              <a:latin typeface="Times New Roman"/>
            </a:endParaRPr>
          </a:p>
        </p:txBody>
      </p:sp>
      <p:sp>
        <p:nvSpPr>
          <p:cNvPr id="96" name="CustomShape 4"/>
          <p:cNvSpPr/>
          <p:nvPr/>
        </p:nvSpPr>
        <p:spPr>
          <a:xfrm>
            <a:off x="4714920" y="5500800"/>
            <a:ext cx="3714840" cy="50004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 anchor="ctr">
            <a:noAutofit/>
          </a:bodyPr>
          <a:lstStyle/>
          <a:p>
            <a:pPr algn="ct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 b="0" u="sng" strike="noStrike" spc="-1" dirty="0">
                <a:solidFill>
                  <a:srgbClr val="CCFFFF"/>
                </a:solidFill>
                <a:uFillTx/>
                <a:latin typeface="Arial"/>
                <a:hlinkClick r:id="rId3" action="ppaction://hlinksldjump"/>
              </a:rPr>
              <a:t>B</a:t>
            </a:r>
            <a:r>
              <a:rPr lang="ru-RU" sz="2400" b="0" u="sng" strike="noStrike" spc="-1" dirty="0">
                <a:solidFill>
                  <a:srgbClr val="CCFFFF"/>
                </a:solidFill>
                <a:uFillTx/>
                <a:latin typeface="Arial"/>
                <a:hlinkClick r:id="rId3" action="ppaction://hlinksldjump"/>
              </a:rPr>
              <a:t>. </a:t>
            </a:r>
            <a:r>
              <a:rPr lang="ru-RU" sz="2400" b="0" u="sng" strike="noStrike" spc="-1" dirty="0" smtClean="0">
                <a:solidFill>
                  <a:srgbClr val="0000FF"/>
                </a:solidFill>
                <a:uFillTx/>
                <a:latin typeface="Arial"/>
                <a:hlinkClick r:id="rId3" action="ppaction://hlinksldjump"/>
              </a:rPr>
              <a:t>Жертвователь</a:t>
            </a:r>
            <a:endParaRPr lang="en-US" sz="2400" b="0" strike="noStrike" spc="-1" dirty="0">
              <a:solidFill>
                <a:srgbClr val="0000FF"/>
              </a:solidFill>
              <a:latin typeface="Times New Roman"/>
            </a:endParaRPr>
          </a:p>
        </p:txBody>
      </p:sp>
      <p:sp>
        <p:nvSpPr>
          <p:cNvPr id="97" name="CustomShape 5"/>
          <p:cNvSpPr/>
          <p:nvPr/>
        </p:nvSpPr>
        <p:spPr>
          <a:xfrm>
            <a:off x="357120" y="6215040"/>
            <a:ext cx="3714840" cy="50004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 anchor="ctr">
            <a:noAutofit/>
          </a:bodyPr>
          <a:lstStyle/>
          <a:p>
            <a:pPr algn="ct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 b="0" u="sng" strike="noStrike" spc="-1" dirty="0">
                <a:solidFill>
                  <a:srgbClr val="CCFFFF"/>
                </a:solidFill>
                <a:uFillTx/>
                <a:latin typeface="Arial"/>
                <a:hlinkClick r:id="rId4" action="ppaction://hlinksldjump"/>
              </a:rPr>
              <a:t>C</a:t>
            </a:r>
            <a:r>
              <a:rPr lang="ru-RU" sz="2400" b="0" u="sng" strike="noStrike" spc="-1" dirty="0">
                <a:solidFill>
                  <a:srgbClr val="CCFFFF"/>
                </a:solidFill>
                <a:uFillTx/>
                <a:latin typeface="Arial"/>
                <a:hlinkClick r:id="rId4" action="ppaction://hlinksldjump"/>
              </a:rPr>
              <a:t>. </a:t>
            </a:r>
            <a:r>
              <a:rPr lang="ru-RU" sz="2400" b="0" u="sng" strike="noStrike" spc="-1" dirty="0" smtClean="0">
                <a:solidFill>
                  <a:srgbClr val="0000FF"/>
                </a:solidFill>
                <a:uFillTx/>
                <a:latin typeface="Arial"/>
                <a:hlinkClick r:id="rId4" action="ppaction://hlinksldjump"/>
              </a:rPr>
              <a:t>Волонтер</a:t>
            </a:r>
            <a:endParaRPr lang="en-US" sz="2400" b="0" strike="noStrike" spc="-1" dirty="0">
              <a:solidFill>
                <a:srgbClr val="0000FF"/>
              </a:solidFill>
              <a:latin typeface="Times New Roman"/>
            </a:endParaRPr>
          </a:p>
        </p:txBody>
      </p:sp>
      <p:sp>
        <p:nvSpPr>
          <p:cNvPr id="98" name="CustomShape 6"/>
          <p:cNvSpPr/>
          <p:nvPr/>
        </p:nvSpPr>
        <p:spPr>
          <a:xfrm>
            <a:off x="7500960" y="3571920"/>
            <a:ext cx="1143000" cy="214200"/>
          </a:xfrm>
          <a:prstGeom prst="rect">
            <a:avLst/>
          </a:prstGeom>
          <a:noFill/>
          <a:ln w="25560">
            <a:solidFill>
              <a:srgbClr val="FFC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99" name="Рисунок 13" descr="фонмилли.bmp"/>
          <p:cNvPicPr/>
          <p:nvPr/>
        </p:nvPicPr>
        <p:blipFill>
          <a:blip r:embed="rId5"/>
          <a:stretch/>
        </p:blipFill>
        <p:spPr>
          <a:xfrm>
            <a:off x="0" y="0"/>
            <a:ext cx="1928880" cy="3714840"/>
          </a:xfrm>
          <a:prstGeom prst="rect">
            <a:avLst/>
          </a:prstGeom>
          <a:ln w="0">
            <a:noFill/>
          </a:ln>
        </p:spPr>
      </p:pic>
      <p:pic>
        <p:nvPicPr>
          <p:cNvPr id="100" name="Рисунок 15" descr="подсказки.bmp"/>
          <p:cNvPicPr/>
          <p:nvPr/>
        </p:nvPicPr>
        <p:blipFill>
          <a:blip r:embed="rId6"/>
          <a:stretch/>
        </p:blipFill>
        <p:spPr>
          <a:xfrm>
            <a:off x="285840" y="285840"/>
            <a:ext cx="1704960" cy="3295440"/>
          </a:xfrm>
          <a:prstGeom prst="rect">
            <a:avLst/>
          </a:prstGeom>
          <a:ln w="0">
            <a:noFill/>
          </a:ln>
        </p:spPr>
      </p:pic>
      <p:sp>
        <p:nvSpPr>
          <p:cNvPr id="101" name="CustomShape 7"/>
          <p:cNvSpPr/>
          <p:nvPr/>
        </p:nvSpPr>
        <p:spPr>
          <a:xfrm>
            <a:off x="357120" y="5500800"/>
            <a:ext cx="3857760" cy="50004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 anchor="ctr">
            <a:noAutofit/>
          </a:bodyPr>
          <a:lstStyle/>
          <a:p>
            <a:pPr algn="ct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2400" b="0" u="sng" strike="noStrike" spc="-1" dirty="0">
                <a:solidFill>
                  <a:schemeClr val="bg1"/>
                </a:solidFill>
                <a:uFillTx/>
                <a:latin typeface="Arial"/>
                <a:hlinkClick r:id="rId7" action="ppaction://hlinksldjump"/>
              </a:rPr>
              <a:t>А</a:t>
            </a:r>
            <a:r>
              <a:rPr lang="ru-RU" sz="2400" b="0" u="sng" strike="noStrike" spc="-1" dirty="0">
                <a:solidFill>
                  <a:srgbClr val="CCFFFF"/>
                </a:solidFill>
                <a:uFillTx/>
                <a:latin typeface="Arial"/>
                <a:hlinkClick r:id="rId7" action="ppaction://hlinksldjump"/>
              </a:rPr>
              <a:t>. </a:t>
            </a:r>
            <a:r>
              <a:rPr lang="ru-RU" sz="2400" b="0" u="sng" strike="noStrike" spc="-1" dirty="0" smtClean="0">
                <a:solidFill>
                  <a:srgbClr val="0000FF"/>
                </a:solidFill>
                <a:uFillTx/>
                <a:latin typeface="Arial"/>
                <a:hlinkClick r:id="rId7" action="ppaction://hlinksldjump"/>
              </a:rPr>
              <a:t>Координатор</a:t>
            </a:r>
            <a:endParaRPr lang="en-US" sz="2400" b="0" strike="noStrike" spc="-1" dirty="0">
              <a:solidFill>
                <a:srgbClr val="0000FF"/>
              </a:solidFill>
              <a:latin typeface="Times New Roman"/>
            </a:endParaRPr>
          </a:p>
        </p:txBody>
      </p:sp>
      <p:sp>
        <p:nvSpPr>
          <p:cNvPr id="102" name="CustomShape 8"/>
          <p:cNvSpPr/>
          <p:nvPr/>
        </p:nvSpPr>
        <p:spPr>
          <a:xfrm>
            <a:off x="142920" y="5500800"/>
            <a:ext cx="1357200" cy="500040"/>
          </a:xfrm>
          <a:prstGeom prst="flowChartPreparation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03" name="CustomShape 9"/>
          <p:cNvSpPr/>
          <p:nvPr/>
        </p:nvSpPr>
        <p:spPr>
          <a:xfrm>
            <a:off x="3071880" y="5500800"/>
            <a:ext cx="1357200" cy="500040"/>
          </a:xfrm>
          <a:prstGeom prst="flowChartPreparation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04" name="CustomShape 10"/>
          <p:cNvSpPr/>
          <p:nvPr/>
        </p:nvSpPr>
        <p:spPr>
          <a:xfrm>
            <a:off x="571680" y="5500800"/>
            <a:ext cx="3500280" cy="500040"/>
          </a:xfrm>
          <a:prstGeom prst="flowChartPreparation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 nodeType="clickEffect">
                      <p:stCondLst>
                        <p:cond delay="indefinite"/>
                      </p:stCondLst>
                      <p:childTnLst>
                        <p:par>
                          <p:cTn id="4" fill="hold" nodeType="withEffect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7" dur="2000"/>
                                        <p:tgtEl>
                                          <p:spTgt spid="1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Effect">
                      <p:stCondLst>
                        <p:cond delay="indefinite"/>
                      </p:stCondLst>
                      <p:childTnLst>
                        <p:par>
                          <p:cTn id="9" fill="hold" nodeType="withEffect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12" dur="2000"/>
                                        <p:tgtEl>
                                          <p:spTgt spid="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Effect">
                      <p:stCondLst>
                        <p:cond delay="indefinite"/>
                      </p:stCondLst>
                      <p:childTnLst>
                        <p:par>
                          <p:cTn id="14" fill="hold" nodeType="withEffect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17" dur="2000"/>
                                        <p:tgtEl>
                                          <p:spTgt spid="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Effect">
                      <p:stCondLst>
                        <p:cond delay="indefinite"/>
                      </p:stCondLst>
                      <p:childTnLst>
                        <p:par>
                          <p:cTn id="19" fill="hold" nodeType="withEffect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22" dur="2000"/>
                                        <p:tgtEl>
                                          <p:spTgt spid="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TextShape 1"/>
          <p:cNvSpPr txBox="1"/>
          <p:nvPr/>
        </p:nvSpPr>
        <p:spPr>
          <a:xfrm>
            <a:off x="685800" y="4005000"/>
            <a:ext cx="7704000" cy="114300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2400" spc="-1" dirty="0" smtClean="0">
                <a:solidFill>
                  <a:srgbClr val="FFFFFF"/>
                </a:solidFill>
              </a:rPr>
              <a:t>Человек, </a:t>
            </a:r>
            <a:r>
              <a:rPr lang="ru-RU" sz="2400" spc="-1" dirty="0">
                <a:solidFill>
                  <a:srgbClr val="FFFFFF"/>
                </a:solidFill>
              </a:rPr>
              <a:t>который в свободное время оказывает добровольную социально направленную, общественно полезную деятельность. </a:t>
            </a:r>
          </a:p>
        </p:txBody>
      </p:sp>
      <p:sp>
        <p:nvSpPr>
          <p:cNvPr id="94" name="TextShape 2"/>
          <p:cNvSpPr txBox="1"/>
          <p:nvPr/>
        </p:nvSpPr>
        <p:spPr>
          <a:xfrm>
            <a:off x="9324720" y="-360"/>
            <a:ext cx="215640" cy="36036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>
            <a:normAutofit fontScale="92500" lnSpcReduction="10000"/>
          </a:bodyPr>
          <a:lstStyle/>
          <a:p>
            <a:endParaRPr lang="en-US" sz="20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95" name="CustomShape 3"/>
          <p:cNvSpPr/>
          <p:nvPr/>
        </p:nvSpPr>
        <p:spPr>
          <a:xfrm>
            <a:off x="5072040" y="6215040"/>
            <a:ext cx="3714840" cy="50004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 anchor="ctr">
            <a:noAutofit/>
          </a:bodyPr>
          <a:lstStyle/>
          <a:p>
            <a:pPr algn="ct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 b="0" u="sng" strike="noStrike" spc="-1" dirty="0">
                <a:solidFill>
                  <a:schemeClr val="bg1"/>
                </a:solidFill>
                <a:uFillTx/>
                <a:latin typeface="Arial"/>
              </a:rPr>
              <a:t>D</a:t>
            </a:r>
            <a:r>
              <a:rPr lang="ru-RU" sz="2400" b="0" u="sng" strike="noStrike" spc="-1" dirty="0">
                <a:solidFill>
                  <a:schemeClr val="bg1"/>
                </a:solidFill>
                <a:uFillTx/>
                <a:latin typeface="Arial"/>
              </a:rPr>
              <a:t>. </a:t>
            </a:r>
            <a:r>
              <a:rPr lang="ru-RU" sz="2400" b="0" u="sng" strike="noStrike" spc="-1" dirty="0" err="1" smtClean="0">
                <a:solidFill>
                  <a:schemeClr val="bg1"/>
                </a:solidFill>
                <a:uFillTx/>
                <a:latin typeface="Arial"/>
              </a:rPr>
              <a:t>Благополучатели</a:t>
            </a:r>
            <a:endParaRPr lang="en-US" sz="2400" b="0" strike="noStrike" spc="-1" dirty="0">
              <a:solidFill>
                <a:schemeClr val="bg1"/>
              </a:solidFill>
              <a:latin typeface="Times New Roman"/>
            </a:endParaRPr>
          </a:p>
        </p:txBody>
      </p:sp>
      <p:sp>
        <p:nvSpPr>
          <p:cNvPr id="96" name="CustomShape 4"/>
          <p:cNvSpPr/>
          <p:nvPr/>
        </p:nvSpPr>
        <p:spPr>
          <a:xfrm>
            <a:off x="4714920" y="5500800"/>
            <a:ext cx="3714840" cy="50004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 anchor="ctr">
            <a:noAutofit/>
          </a:bodyPr>
          <a:lstStyle/>
          <a:p>
            <a:pPr algn="ct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 b="0" u="sng" strike="noStrike" spc="-1" dirty="0">
                <a:solidFill>
                  <a:schemeClr val="bg1"/>
                </a:solidFill>
                <a:uFillTx/>
                <a:latin typeface="Arial"/>
              </a:rPr>
              <a:t>B</a:t>
            </a:r>
            <a:r>
              <a:rPr lang="ru-RU" sz="2400" b="0" u="sng" strike="noStrike" spc="-1" dirty="0" smtClean="0">
                <a:solidFill>
                  <a:schemeClr val="bg1"/>
                </a:solidFill>
                <a:uFillTx/>
                <a:latin typeface="Arial"/>
              </a:rPr>
              <a:t>.Жертвователь</a:t>
            </a:r>
            <a:endParaRPr lang="en-US" sz="2400" b="0" strike="noStrike" spc="-1" dirty="0">
              <a:solidFill>
                <a:schemeClr val="bg1"/>
              </a:solidFill>
              <a:latin typeface="Times New Roman"/>
            </a:endParaRPr>
          </a:p>
        </p:txBody>
      </p:sp>
      <p:sp>
        <p:nvSpPr>
          <p:cNvPr id="97" name="CustomShape 5"/>
          <p:cNvSpPr/>
          <p:nvPr/>
        </p:nvSpPr>
        <p:spPr>
          <a:xfrm>
            <a:off x="357120" y="6215040"/>
            <a:ext cx="3714840" cy="50004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 anchor="ctr">
            <a:noAutofit/>
          </a:bodyPr>
          <a:lstStyle/>
          <a:p>
            <a:pPr algn="ct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2400" u="sng" spc="-1" dirty="0" smtClean="0">
                <a:solidFill>
                  <a:schemeClr val="bg1"/>
                </a:solidFill>
                <a:latin typeface="Arial"/>
              </a:rPr>
              <a:t>С. </a:t>
            </a:r>
            <a:r>
              <a:rPr lang="ru-RU" sz="2400" b="0" u="sng" strike="noStrike" spc="-1" dirty="0" smtClean="0">
                <a:solidFill>
                  <a:schemeClr val="bg1"/>
                </a:solidFill>
                <a:uFillTx/>
                <a:latin typeface="Arial"/>
              </a:rPr>
              <a:t>Волонтер</a:t>
            </a:r>
            <a:endParaRPr lang="en-US" sz="2400" b="0" strike="noStrike" spc="-1" dirty="0">
              <a:solidFill>
                <a:schemeClr val="bg1"/>
              </a:solidFill>
              <a:latin typeface="Times New Roman"/>
            </a:endParaRPr>
          </a:p>
        </p:txBody>
      </p:sp>
      <p:sp>
        <p:nvSpPr>
          <p:cNvPr id="98" name="CustomShape 6"/>
          <p:cNvSpPr/>
          <p:nvPr/>
        </p:nvSpPr>
        <p:spPr>
          <a:xfrm>
            <a:off x="7500960" y="3571920"/>
            <a:ext cx="1143000" cy="214200"/>
          </a:xfrm>
          <a:prstGeom prst="rect">
            <a:avLst/>
          </a:prstGeom>
          <a:noFill/>
          <a:ln w="25560">
            <a:solidFill>
              <a:srgbClr val="FFC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99" name="Рисунок 13" descr="фонмилли.bmp"/>
          <p:cNvPicPr/>
          <p:nvPr/>
        </p:nvPicPr>
        <p:blipFill>
          <a:blip r:embed="rId2"/>
          <a:stretch/>
        </p:blipFill>
        <p:spPr>
          <a:xfrm>
            <a:off x="0" y="0"/>
            <a:ext cx="1928880" cy="3714840"/>
          </a:xfrm>
          <a:prstGeom prst="rect">
            <a:avLst/>
          </a:prstGeom>
          <a:ln w="0">
            <a:noFill/>
          </a:ln>
        </p:spPr>
      </p:pic>
      <p:pic>
        <p:nvPicPr>
          <p:cNvPr id="100" name="Рисунок 15" descr="подсказки.bmp"/>
          <p:cNvPicPr/>
          <p:nvPr/>
        </p:nvPicPr>
        <p:blipFill>
          <a:blip r:embed="rId3"/>
          <a:stretch/>
        </p:blipFill>
        <p:spPr>
          <a:xfrm>
            <a:off x="285840" y="285840"/>
            <a:ext cx="1704960" cy="3295440"/>
          </a:xfrm>
          <a:prstGeom prst="rect">
            <a:avLst/>
          </a:prstGeom>
          <a:ln w="0">
            <a:noFill/>
          </a:ln>
        </p:spPr>
      </p:pic>
      <p:sp>
        <p:nvSpPr>
          <p:cNvPr id="101" name="CustomShape 7"/>
          <p:cNvSpPr/>
          <p:nvPr/>
        </p:nvSpPr>
        <p:spPr>
          <a:xfrm>
            <a:off x="357120" y="5500800"/>
            <a:ext cx="3857760" cy="50004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 anchor="ctr">
            <a:noAutofit/>
          </a:bodyPr>
          <a:lstStyle/>
          <a:p>
            <a:pPr algn="ct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2400" b="1" strike="noStrike" spc="-1" dirty="0" smtClean="0">
                <a:solidFill>
                  <a:srgbClr val="FF0000"/>
                </a:solidFill>
                <a:latin typeface="Times New Roman"/>
              </a:rPr>
              <a:t>А. </a:t>
            </a:r>
            <a:r>
              <a:rPr lang="ru-RU" sz="2400" b="1" spc="-1" dirty="0" smtClean="0">
                <a:solidFill>
                  <a:srgbClr val="FF0000"/>
                </a:solidFill>
                <a:latin typeface="Times New Roman"/>
              </a:rPr>
              <a:t>Координатор</a:t>
            </a:r>
            <a:endParaRPr lang="en-US" sz="2400" b="1" strike="noStrike" spc="-1" dirty="0">
              <a:solidFill>
                <a:srgbClr val="FF0000"/>
              </a:solidFill>
              <a:latin typeface="Times New Roman"/>
            </a:endParaRPr>
          </a:p>
        </p:txBody>
      </p:sp>
      <p:sp>
        <p:nvSpPr>
          <p:cNvPr id="102" name="CustomShape 8"/>
          <p:cNvSpPr/>
          <p:nvPr/>
        </p:nvSpPr>
        <p:spPr>
          <a:xfrm>
            <a:off x="142920" y="5500800"/>
            <a:ext cx="1357200" cy="500040"/>
          </a:xfrm>
          <a:prstGeom prst="flowChartPreparation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03" name="CustomShape 9"/>
          <p:cNvSpPr/>
          <p:nvPr/>
        </p:nvSpPr>
        <p:spPr>
          <a:xfrm>
            <a:off x="3071880" y="5500800"/>
            <a:ext cx="1357200" cy="500040"/>
          </a:xfrm>
          <a:prstGeom prst="flowChartPreparation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04" name="CustomShape 10"/>
          <p:cNvSpPr/>
          <p:nvPr/>
        </p:nvSpPr>
        <p:spPr>
          <a:xfrm>
            <a:off x="571680" y="5500800"/>
            <a:ext cx="3500280" cy="500040"/>
          </a:xfrm>
          <a:prstGeom prst="flowChartPreparation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  <p:extLst>
      <p:ext uri="{BB962C8B-B14F-4D97-AF65-F5344CB8AC3E}">
        <p14:creationId xmlns:p14="http://schemas.microsoft.com/office/powerpoint/2010/main" val="31426417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TextShape 1"/>
          <p:cNvSpPr txBox="1"/>
          <p:nvPr/>
        </p:nvSpPr>
        <p:spPr>
          <a:xfrm>
            <a:off x="685800" y="4005000"/>
            <a:ext cx="7704000" cy="114300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2400" spc="-1" dirty="0" smtClean="0">
                <a:solidFill>
                  <a:srgbClr val="FFFFFF"/>
                </a:solidFill>
              </a:rPr>
              <a:t>Человек, </a:t>
            </a:r>
            <a:r>
              <a:rPr lang="ru-RU" sz="2400" spc="-1" dirty="0">
                <a:solidFill>
                  <a:srgbClr val="FFFFFF"/>
                </a:solidFill>
              </a:rPr>
              <a:t>который в свободное время оказывает добровольную социально направленную, общественно полезную деятельность. </a:t>
            </a:r>
          </a:p>
        </p:txBody>
      </p:sp>
      <p:sp>
        <p:nvSpPr>
          <p:cNvPr id="94" name="TextShape 2"/>
          <p:cNvSpPr txBox="1"/>
          <p:nvPr/>
        </p:nvSpPr>
        <p:spPr>
          <a:xfrm>
            <a:off x="9324720" y="-360"/>
            <a:ext cx="215640" cy="36036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>
            <a:normAutofit fontScale="92500" lnSpcReduction="10000"/>
          </a:bodyPr>
          <a:lstStyle/>
          <a:p>
            <a:endParaRPr lang="en-US" sz="20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95" name="CustomShape 3"/>
          <p:cNvSpPr/>
          <p:nvPr/>
        </p:nvSpPr>
        <p:spPr>
          <a:xfrm>
            <a:off x="5072040" y="6215040"/>
            <a:ext cx="3714840" cy="50004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 anchor="ctr">
            <a:noAutofit/>
          </a:bodyPr>
          <a:lstStyle/>
          <a:p>
            <a:pPr algn="ct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 b="0" u="sng" strike="noStrike" spc="-1" dirty="0">
                <a:solidFill>
                  <a:schemeClr val="bg1"/>
                </a:solidFill>
                <a:uFillTx/>
                <a:latin typeface="Arial"/>
              </a:rPr>
              <a:t>D</a:t>
            </a:r>
            <a:r>
              <a:rPr lang="ru-RU" sz="2400" b="0" u="sng" strike="noStrike" spc="-1" dirty="0">
                <a:solidFill>
                  <a:schemeClr val="bg1"/>
                </a:solidFill>
                <a:uFillTx/>
                <a:latin typeface="Arial"/>
              </a:rPr>
              <a:t>. </a:t>
            </a:r>
            <a:r>
              <a:rPr lang="ru-RU" sz="2400" b="0" u="sng" strike="noStrike" spc="-1" dirty="0" err="1" smtClean="0">
                <a:solidFill>
                  <a:schemeClr val="bg1"/>
                </a:solidFill>
                <a:uFillTx/>
                <a:latin typeface="Arial"/>
              </a:rPr>
              <a:t>Благополучатели</a:t>
            </a:r>
            <a:endParaRPr lang="en-US" sz="2400" b="0" strike="noStrike" spc="-1" dirty="0">
              <a:solidFill>
                <a:schemeClr val="bg1"/>
              </a:solidFill>
              <a:latin typeface="Times New Roman"/>
            </a:endParaRPr>
          </a:p>
        </p:txBody>
      </p:sp>
      <p:sp>
        <p:nvSpPr>
          <p:cNvPr id="96" name="CustomShape 4"/>
          <p:cNvSpPr/>
          <p:nvPr/>
        </p:nvSpPr>
        <p:spPr>
          <a:xfrm>
            <a:off x="4714920" y="5500800"/>
            <a:ext cx="3714840" cy="50004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 anchor="ctr">
            <a:noAutofit/>
          </a:bodyPr>
          <a:lstStyle/>
          <a:p>
            <a:pPr algn="ct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2400" b="1" spc="-1" dirty="0" smtClean="0">
                <a:solidFill>
                  <a:srgbClr val="FF0000"/>
                </a:solidFill>
                <a:latin typeface="Times New Roman"/>
              </a:rPr>
              <a:t>В. Жертвователь</a:t>
            </a:r>
            <a:endParaRPr lang="en-US" sz="2400" b="1" strike="noStrike" spc="-1" dirty="0">
              <a:solidFill>
                <a:srgbClr val="FF0000"/>
              </a:solidFill>
              <a:latin typeface="Times New Roman"/>
            </a:endParaRPr>
          </a:p>
        </p:txBody>
      </p:sp>
      <p:sp>
        <p:nvSpPr>
          <p:cNvPr id="97" name="CustomShape 5"/>
          <p:cNvSpPr/>
          <p:nvPr/>
        </p:nvSpPr>
        <p:spPr>
          <a:xfrm>
            <a:off x="357120" y="6215040"/>
            <a:ext cx="3714840" cy="50004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 anchor="ctr">
            <a:noAutofit/>
          </a:bodyPr>
          <a:lstStyle/>
          <a:p>
            <a:pPr algn="ct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 b="0" u="sng" strike="noStrike" spc="-1" dirty="0">
                <a:solidFill>
                  <a:schemeClr val="bg1"/>
                </a:solidFill>
                <a:uFillTx/>
                <a:latin typeface="Arial"/>
              </a:rPr>
              <a:t>C</a:t>
            </a:r>
            <a:r>
              <a:rPr lang="ru-RU" sz="2400" b="0" u="sng" strike="noStrike" spc="-1" dirty="0">
                <a:solidFill>
                  <a:schemeClr val="bg1"/>
                </a:solidFill>
                <a:uFillTx/>
                <a:latin typeface="Arial"/>
              </a:rPr>
              <a:t>. </a:t>
            </a:r>
            <a:r>
              <a:rPr lang="ru-RU" sz="2400" b="0" u="sng" strike="noStrike" spc="-1" dirty="0" smtClean="0">
                <a:solidFill>
                  <a:schemeClr val="bg1"/>
                </a:solidFill>
                <a:uFillTx/>
                <a:latin typeface="Arial"/>
              </a:rPr>
              <a:t>Волонтер</a:t>
            </a:r>
            <a:endParaRPr lang="en-US" sz="2400" b="0" strike="noStrike" spc="-1" dirty="0">
              <a:solidFill>
                <a:schemeClr val="bg1"/>
              </a:solidFill>
              <a:latin typeface="Times New Roman"/>
            </a:endParaRPr>
          </a:p>
        </p:txBody>
      </p:sp>
      <p:sp>
        <p:nvSpPr>
          <p:cNvPr id="98" name="CustomShape 6"/>
          <p:cNvSpPr/>
          <p:nvPr/>
        </p:nvSpPr>
        <p:spPr>
          <a:xfrm>
            <a:off x="7500960" y="3571920"/>
            <a:ext cx="1143000" cy="214200"/>
          </a:xfrm>
          <a:prstGeom prst="rect">
            <a:avLst/>
          </a:prstGeom>
          <a:noFill/>
          <a:ln w="25560">
            <a:solidFill>
              <a:srgbClr val="FFC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99" name="Рисунок 13" descr="фонмилли.bmp"/>
          <p:cNvPicPr/>
          <p:nvPr/>
        </p:nvPicPr>
        <p:blipFill>
          <a:blip r:embed="rId2"/>
          <a:stretch/>
        </p:blipFill>
        <p:spPr>
          <a:xfrm>
            <a:off x="0" y="0"/>
            <a:ext cx="1928880" cy="3714840"/>
          </a:xfrm>
          <a:prstGeom prst="rect">
            <a:avLst/>
          </a:prstGeom>
          <a:ln w="0">
            <a:noFill/>
          </a:ln>
        </p:spPr>
      </p:pic>
      <p:pic>
        <p:nvPicPr>
          <p:cNvPr id="100" name="Рисунок 15" descr="подсказки.bmp"/>
          <p:cNvPicPr/>
          <p:nvPr/>
        </p:nvPicPr>
        <p:blipFill>
          <a:blip r:embed="rId3"/>
          <a:stretch/>
        </p:blipFill>
        <p:spPr>
          <a:xfrm>
            <a:off x="285840" y="285840"/>
            <a:ext cx="1704960" cy="3295440"/>
          </a:xfrm>
          <a:prstGeom prst="rect">
            <a:avLst/>
          </a:prstGeom>
          <a:ln w="0">
            <a:noFill/>
          </a:ln>
        </p:spPr>
      </p:pic>
      <p:sp>
        <p:nvSpPr>
          <p:cNvPr id="101" name="CustomShape 7"/>
          <p:cNvSpPr/>
          <p:nvPr/>
        </p:nvSpPr>
        <p:spPr>
          <a:xfrm>
            <a:off x="357120" y="5500800"/>
            <a:ext cx="3857760" cy="50004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 anchor="ctr">
            <a:noAutofit/>
          </a:bodyPr>
          <a:lstStyle/>
          <a:p>
            <a:pPr algn="ct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2400" b="0" u="sng" strike="noStrike" spc="-1" dirty="0">
                <a:solidFill>
                  <a:schemeClr val="bg1"/>
                </a:solidFill>
                <a:uFillTx/>
                <a:latin typeface="Arial"/>
              </a:rPr>
              <a:t>А. </a:t>
            </a:r>
            <a:r>
              <a:rPr lang="ru-RU" sz="2400" b="0" u="sng" strike="noStrike" spc="-1" dirty="0" smtClean="0">
                <a:solidFill>
                  <a:schemeClr val="bg1"/>
                </a:solidFill>
                <a:uFillTx/>
                <a:latin typeface="Arial"/>
              </a:rPr>
              <a:t>Координатор</a:t>
            </a:r>
            <a:endParaRPr lang="en-US" sz="2400" b="0" strike="noStrike" spc="-1" dirty="0">
              <a:solidFill>
                <a:schemeClr val="bg1"/>
              </a:solidFill>
              <a:latin typeface="Times New Roman"/>
            </a:endParaRPr>
          </a:p>
        </p:txBody>
      </p:sp>
      <p:sp>
        <p:nvSpPr>
          <p:cNvPr id="102" name="CustomShape 8"/>
          <p:cNvSpPr/>
          <p:nvPr/>
        </p:nvSpPr>
        <p:spPr>
          <a:xfrm>
            <a:off x="142920" y="5500800"/>
            <a:ext cx="1357200" cy="500040"/>
          </a:xfrm>
          <a:prstGeom prst="flowChartPreparation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03" name="CustomShape 9"/>
          <p:cNvSpPr/>
          <p:nvPr/>
        </p:nvSpPr>
        <p:spPr>
          <a:xfrm>
            <a:off x="3071880" y="5500800"/>
            <a:ext cx="1357200" cy="500040"/>
          </a:xfrm>
          <a:prstGeom prst="flowChartPreparation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04" name="CustomShape 10"/>
          <p:cNvSpPr/>
          <p:nvPr/>
        </p:nvSpPr>
        <p:spPr>
          <a:xfrm>
            <a:off x="571680" y="5500800"/>
            <a:ext cx="3500280" cy="500040"/>
          </a:xfrm>
          <a:prstGeom prst="flowChartPreparation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  <p:extLst>
      <p:ext uri="{BB962C8B-B14F-4D97-AF65-F5344CB8AC3E}">
        <p14:creationId xmlns:p14="http://schemas.microsoft.com/office/powerpoint/2010/main" val="26053578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TextShape 1"/>
          <p:cNvSpPr txBox="1"/>
          <p:nvPr/>
        </p:nvSpPr>
        <p:spPr>
          <a:xfrm>
            <a:off x="685800" y="4005000"/>
            <a:ext cx="7704000" cy="114300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2400" spc="-1" dirty="0" smtClean="0">
                <a:solidFill>
                  <a:srgbClr val="FFFFFF"/>
                </a:solidFill>
              </a:rPr>
              <a:t>Человек, </a:t>
            </a:r>
            <a:r>
              <a:rPr lang="ru-RU" sz="2400" spc="-1" dirty="0">
                <a:solidFill>
                  <a:srgbClr val="FFFFFF"/>
                </a:solidFill>
              </a:rPr>
              <a:t>который в свободное время оказывает добровольную социально направленную, общественно полезную деятельность. </a:t>
            </a:r>
          </a:p>
        </p:txBody>
      </p:sp>
      <p:sp>
        <p:nvSpPr>
          <p:cNvPr id="94" name="TextShape 2"/>
          <p:cNvSpPr txBox="1"/>
          <p:nvPr/>
        </p:nvSpPr>
        <p:spPr>
          <a:xfrm>
            <a:off x="9324720" y="-360"/>
            <a:ext cx="215640" cy="36036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>
            <a:normAutofit fontScale="92500" lnSpcReduction="10000"/>
          </a:bodyPr>
          <a:lstStyle/>
          <a:p>
            <a:endParaRPr lang="en-US" sz="20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95" name="CustomShape 3"/>
          <p:cNvSpPr/>
          <p:nvPr/>
        </p:nvSpPr>
        <p:spPr>
          <a:xfrm>
            <a:off x="5072040" y="6215040"/>
            <a:ext cx="3714840" cy="50004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 anchor="ctr">
            <a:noAutofit/>
          </a:bodyPr>
          <a:lstStyle/>
          <a:p>
            <a:pPr algn="ct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 b="1" strike="noStrike" spc="-1" dirty="0" smtClean="0">
                <a:solidFill>
                  <a:srgbClr val="FF0000"/>
                </a:solidFill>
                <a:latin typeface="Times New Roman"/>
              </a:rPr>
              <a:t>D</a:t>
            </a:r>
            <a:r>
              <a:rPr lang="ru-RU" sz="2400" b="1" strike="noStrike" spc="-1" dirty="0" smtClean="0">
                <a:solidFill>
                  <a:srgbClr val="FF0000"/>
                </a:solidFill>
                <a:latin typeface="Times New Roman"/>
              </a:rPr>
              <a:t>. </a:t>
            </a:r>
            <a:r>
              <a:rPr lang="ru-RU" sz="2400" b="1" strike="noStrike" spc="-1" dirty="0" err="1" smtClean="0">
                <a:solidFill>
                  <a:srgbClr val="FF0000"/>
                </a:solidFill>
                <a:latin typeface="Times New Roman"/>
              </a:rPr>
              <a:t>Благополучатель</a:t>
            </a:r>
            <a:endParaRPr lang="en-US" sz="2400" b="1" strike="noStrike" spc="-1" dirty="0">
              <a:solidFill>
                <a:srgbClr val="FF0000"/>
              </a:solidFill>
              <a:latin typeface="Times New Roman"/>
            </a:endParaRPr>
          </a:p>
        </p:txBody>
      </p:sp>
      <p:sp>
        <p:nvSpPr>
          <p:cNvPr id="96" name="CustomShape 4"/>
          <p:cNvSpPr/>
          <p:nvPr/>
        </p:nvSpPr>
        <p:spPr>
          <a:xfrm>
            <a:off x="4714920" y="5500800"/>
            <a:ext cx="3714840" cy="50004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 anchor="ctr">
            <a:noAutofit/>
          </a:bodyPr>
          <a:lstStyle/>
          <a:p>
            <a:pPr algn="ct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 b="0" u="sng" strike="noStrike" spc="-1" dirty="0">
                <a:solidFill>
                  <a:schemeClr val="bg1"/>
                </a:solidFill>
                <a:uFillTx/>
                <a:latin typeface="Arial"/>
              </a:rPr>
              <a:t>B</a:t>
            </a:r>
            <a:r>
              <a:rPr lang="ru-RU" sz="2400" b="0" u="sng" strike="noStrike" spc="-1" dirty="0">
                <a:solidFill>
                  <a:schemeClr val="bg1"/>
                </a:solidFill>
                <a:uFillTx/>
                <a:latin typeface="Arial"/>
              </a:rPr>
              <a:t>. </a:t>
            </a:r>
            <a:r>
              <a:rPr lang="ru-RU" sz="2400" b="0" u="sng" strike="noStrike" spc="-1" dirty="0" smtClean="0">
                <a:solidFill>
                  <a:schemeClr val="bg1"/>
                </a:solidFill>
                <a:uFillTx/>
                <a:latin typeface="Arial"/>
              </a:rPr>
              <a:t>Жертвователь</a:t>
            </a:r>
            <a:endParaRPr lang="en-US" sz="2400" b="0" strike="noStrike" spc="-1" dirty="0">
              <a:solidFill>
                <a:schemeClr val="bg1"/>
              </a:solidFill>
              <a:latin typeface="Times New Roman"/>
            </a:endParaRPr>
          </a:p>
        </p:txBody>
      </p:sp>
      <p:sp>
        <p:nvSpPr>
          <p:cNvPr id="97" name="CustomShape 5"/>
          <p:cNvSpPr/>
          <p:nvPr/>
        </p:nvSpPr>
        <p:spPr>
          <a:xfrm>
            <a:off x="357120" y="6215040"/>
            <a:ext cx="3714840" cy="50004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 anchor="ctr">
            <a:noAutofit/>
          </a:bodyPr>
          <a:lstStyle/>
          <a:p>
            <a:pPr algn="ct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 b="0" u="sng" strike="noStrike" spc="-1" dirty="0">
                <a:solidFill>
                  <a:schemeClr val="bg1"/>
                </a:solidFill>
                <a:uFillTx/>
                <a:latin typeface="Arial"/>
              </a:rPr>
              <a:t>C</a:t>
            </a:r>
            <a:r>
              <a:rPr lang="ru-RU" sz="2400" b="0" u="sng" strike="noStrike" spc="-1" dirty="0">
                <a:solidFill>
                  <a:schemeClr val="bg1"/>
                </a:solidFill>
                <a:uFillTx/>
                <a:latin typeface="Arial"/>
              </a:rPr>
              <a:t>. </a:t>
            </a:r>
            <a:r>
              <a:rPr lang="ru-RU" sz="2400" b="0" u="sng" strike="noStrike" spc="-1" dirty="0" smtClean="0">
                <a:solidFill>
                  <a:schemeClr val="bg1"/>
                </a:solidFill>
                <a:uFillTx/>
                <a:latin typeface="Arial"/>
              </a:rPr>
              <a:t>Волонтер</a:t>
            </a:r>
            <a:endParaRPr lang="en-US" sz="2400" b="0" strike="noStrike" spc="-1" dirty="0">
              <a:solidFill>
                <a:schemeClr val="bg1"/>
              </a:solidFill>
              <a:latin typeface="Times New Roman"/>
            </a:endParaRPr>
          </a:p>
        </p:txBody>
      </p:sp>
      <p:sp>
        <p:nvSpPr>
          <p:cNvPr id="98" name="CustomShape 6"/>
          <p:cNvSpPr/>
          <p:nvPr/>
        </p:nvSpPr>
        <p:spPr>
          <a:xfrm>
            <a:off x="7500960" y="3571920"/>
            <a:ext cx="1143000" cy="214200"/>
          </a:xfrm>
          <a:prstGeom prst="rect">
            <a:avLst/>
          </a:prstGeom>
          <a:noFill/>
          <a:ln w="25560">
            <a:solidFill>
              <a:srgbClr val="FFC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99" name="Рисунок 13" descr="фонмилли.bmp"/>
          <p:cNvPicPr/>
          <p:nvPr/>
        </p:nvPicPr>
        <p:blipFill>
          <a:blip r:embed="rId2"/>
          <a:stretch/>
        </p:blipFill>
        <p:spPr>
          <a:xfrm>
            <a:off x="0" y="0"/>
            <a:ext cx="1928880" cy="3714840"/>
          </a:xfrm>
          <a:prstGeom prst="rect">
            <a:avLst/>
          </a:prstGeom>
          <a:ln w="0">
            <a:noFill/>
          </a:ln>
        </p:spPr>
      </p:pic>
      <p:pic>
        <p:nvPicPr>
          <p:cNvPr id="100" name="Рисунок 15" descr="подсказки.bmp"/>
          <p:cNvPicPr/>
          <p:nvPr/>
        </p:nvPicPr>
        <p:blipFill>
          <a:blip r:embed="rId3"/>
          <a:stretch/>
        </p:blipFill>
        <p:spPr>
          <a:xfrm>
            <a:off x="285840" y="285840"/>
            <a:ext cx="1704960" cy="3295440"/>
          </a:xfrm>
          <a:prstGeom prst="rect">
            <a:avLst/>
          </a:prstGeom>
          <a:ln w="0">
            <a:noFill/>
          </a:ln>
        </p:spPr>
      </p:pic>
      <p:sp>
        <p:nvSpPr>
          <p:cNvPr id="101" name="CustomShape 7"/>
          <p:cNvSpPr/>
          <p:nvPr/>
        </p:nvSpPr>
        <p:spPr>
          <a:xfrm>
            <a:off x="357120" y="5500800"/>
            <a:ext cx="3857760" cy="50004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 anchor="ctr">
            <a:noAutofit/>
          </a:bodyPr>
          <a:lstStyle/>
          <a:p>
            <a:pPr algn="ct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2400" b="0" u="sng" strike="noStrike" spc="-1" dirty="0">
                <a:solidFill>
                  <a:schemeClr val="bg1"/>
                </a:solidFill>
                <a:uFillTx/>
                <a:latin typeface="Arial"/>
              </a:rPr>
              <a:t>А. </a:t>
            </a:r>
            <a:r>
              <a:rPr lang="ru-RU" sz="2400" b="0" u="sng" strike="noStrike" spc="-1" dirty="0" smtClean="0">
                <a:solidFill>
                  <a:schemeClr val="bg1"/>
                </a:solidFill>
                <a:uFillTx/>
                <a:latin typeface="Arial"/>
              </a:rPr>
              <a:t>Координатор</a:t>
            </a:r>
            <a:endParaRPr lang="en-US" sz="2400" b="0" strike="noStrike" spc="-1" dirty="0">
              <a:solidFill>
                <a:schemeClr val="bg1"/>
              </a:solidFill>
              <a:latin typeface="Times New Roman"/>
            </a:endParaRPr>
          </a:p>
        </p:txBody>
      </p:sp>
      <p:sp>
        <p:nvSpPr>
          <p:cNvPr id="102" name="CustomShape 8"/>
          <p:cNvSpPr/>
          <p:nvPr/>
        </p:nvSpPr>
        <p:spPr>
          <a:xfrm>
            <a:off x="142920" y="5500800"/>
            <a:ext cx="1357200" cy="500040"/>
          </a:xfrm>
          <a:prstGeom prst="flowChartPreparation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03" name="CustomShape 9"/>
          <p:cNvSpPr/>
          <p:nvPr/>
        </p:nvSpPr>
        <p:spPr>
          <a:xfrm>
            <a:off x="3071880" y="5500800"/>
            <a:ext cx="1357200" cy="500040"/>
          </a:xfrm>
          <a:prstGeom prst="flowChartPreparation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04" name="CustomShape 10"/>
          <p:cNvSpPr/>
          <p:nvPr/>
        </p:nvSpPr>
        <p:spPr>
          <a:xfrm>
            <a:off x="571680" y="5500800"/>
            <a:ext cx="3500280" cy="500040"/>
          </a:xfrm>
          <a:prstGeom prst="flowChartPreparation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  <p:extLst>
      <p:ext uri="{BB962C8B-B14F-4D97-AF65-F5344CB8AC3E}">
        <p14:creationId xmlns:p14="http://schemas.microsoft.com/office/powerpoint/2010/main" val="23474463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TextShape 1"/>
          <p:cNvSpPr txBox="1"/>
          <p:nvPr/>
        </p:nvSpPr>
        <p:spPr>
          <a:xfrm>
            <a:off x="685800" y="4005000"/>
            <a:ext cx="7704000" cy="114300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2400" spc="-1" dirty="0" smtClean="0">
                <a:solidFill>
                  <a:srgbClr val="FFFFFF"/>
                </a:solidFill>
              </a:rPr>
              <a:t>Человек, </a:t>
            </a:r>
            <a:r>
              <a:rPr lang="ru-RU" sz="2400" spc="-1" dirty="0">
                <a:solidFill>
                  <a:srgbClr val="FFFFFF"/>
                </a:solidFill>
              </a:rPr>
              <a:t>который в свободное время оказывает добровольную социально направленную, общественно полезную деятельность. </a:t>
            </a:r>
          </a:p>
        </p:txBody>
      </p:sp>
      <p:sp>
        <p:nvSpPr>
          <p:cNvPr id="94" name="TextShape 2"/>
          <p:cNvSpPr txBox="1"/>
          <p:nvPr/>
        </p:nvSpPr>
        <p:spPr>
          <a:xfrm>
            <a:off x="9324720" y="-360"/>
            <a:ext cx="215640" cy="36036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>
            <a:normAutofit fontScale="92500" lnSpcReduction="10000"/>
          </a:bodyPr>
          <a:lstStyle/>
          <a:p>
            <a:endParaRPr lang="en-US" sz="20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95" name="CustomShape 3"/>
          <p:cNvSpPr/>
          <p:nvPr/>
        </p:nvSpPr>
        <p:spPr>
          <a:xfrm>
            <a:off x="5072040" y="6215040"/>
            <a:ext cx="3714840" cy="50004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 anchor="ctr">
            <a:noAutofit/>
          </a:bodyPr>
          <a:lstStyle/>
          <a:p>
            <a:pPr algn="ct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 b="0" u="sng" strike="noStrike" spc="-1" dirty="0">
                <a:solidFill>
                  <a:schemeClr val="bg1"/>
                </a:solidFill>
                <a:uFillTx/>
                <a:latin typeface="Arial"/>
              </a:rPr>
              <a:t>D</a:t>
            </a:r>
            <a:r>
              <a:rPr lang="ru-RU" sz="2400" b="0" u="sng" strike="noStrike" spc="-1" dirty="0">
                <a:solidFill>
                  <a:schemeClr val="bg1"/>
                </a:solidFill>
                <a:uFillTx/>
                <a:latin typeface="Arial"/>
              </a:rPr>
              <a:t>. </a:t>
            </a:r>
            <a:r>
              <a:rPr lang="ru-RU" sz="2400" b="0" u="sng" strike="noStrike" spc="-1" dirty="0" err="1" smtClean="0">
                <a:solidFill>
                  <a:schemeClr val="bg1"/>
                </a:solidFill>
                <a:uFillTx/>
                <a:latin typeface="Arial"/>
              </a:rPr>
              <a:t>Благополучатели</a:t>
            </a:r>
            <a:endParaRPr lang="en-US" sz="2400" b="0" strike="noStrike" spc="-1" dirty="0">
              <a:solidFill>
                <a:schemeClr val="bg1"/>
              </a:solidFill>
              <a:latin typeface="Times New Roman"/>
            </a:endParaRPr>
          </a:p>
        </p:txBody>
      </p:sp>
      <p:sp>
        <p:nvSpPr>
          <p:cNvPr id="96" name="CustomShape 4"/>
          <p:cNvSpPr/>
          <p:nvPr/>
        </p:nvSpPr>
        <p:spPr>
          <a:xfrm>
            <a:off x="4714920" y="5500800"/>
            <a:ext cx="3714840" cy="50004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 anchor="ctr">
            <a:noAutofit/>
          </a:bodyPr>
          <a:lstStyle/>
          <a:p>
            <a:pPr algn="ct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 b="0" u="sng" strike="noStrike" spc="-1" dirty="0">
                <a:solidFill>
                  <a:schemeClr val="bg1"/>
                </a:solidFill>
                <a:uFillTx/>
                <a:latin typeface="Arial"/>
              </a:rPr>
              <a:t>B</a:t>
            </a:r>
            <a:r>
              <a:rPr lang="ru-RU" sz="2400" b="0" u="sng" strike="noStrike" spc="-1" dirty="0">
                <a:solidFill>
                  <a:schemeClr val="bg1"/>
                </a:solidFill>
                <a:uFillTx/>
                <a:latin typeface="Arial"/>
              </a:rPr>
              <a:t>. </a:t>
            </a:r>
            <a:r>
              <a:rPr lang="ru-RU" sz="2400" b="0" u="sng" strike="noStrike" spc="-1" dirty="0" smtClean="0">
                <a:solidFill>
                  <a:schemeClr val="bg1"/>
                </a:solidFill>
                <a:uFillTx/>
                <a:latin typeface="Arial"/>
              </a:rPr>
              <a:t>Жертвователь</a:t>
            </a:r>
            <a:endParaRPr lang="en-US" sz="2400" b="0" strike="noStrike" spc="-1" dirty="0">
              <a:solidFill>
                <a:schemeClr val="bg1"/>
              </a:solidFill>
              <a:latin typeface="Times New Roman"/>
            </a:endParaRPr>
          </a:p>
        </p:txBody>
      </p:sp>
      <p:sp>
        <p:nvSpPr>
          <p:cNvPr id="97" name="CustomShape 5"/>
          <p:cNvSpPr/>
          <p:nvPr/>
        </p:nvSpPr>
        <p:spPr>
          <a:xfrm>
            <a:off x="357120" y="6215040"/>
            <a:ext cx="3714840" cy="50004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 anchor="ctr">
            <a:noAutofit/>
          </a:bodyPr>
          <a:lstStyle/>
          <a:p>
            <a:pPr algn="ct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2400" b="1" spc="-1" dirty="0" smtClean="0">
                <a:solidFill>
                  <a:srgbClr val="00B050"/>
                </a:solidFill>
                <a:latin typeface="Times New Roman"/>
              </a:rPr>
              <a:t>С. Волонтер</a:t>
            </a:r>
            <a:endParaRPr lang="en-US" sz="2400" b="1" strike="noStrike" spc="-1" dirty="0">
              <a:solidFill>
                <a:srgbClr val="00B050"/>
              </a:solidFill>
              <a:latin typeface="Times New Roman"/>
            </a:endParaRPr>
          </a:p>
        </p:txBody>
      </p:sp>
      <p:sp>
        <p:nvSpPr>
          <p:cNvPr id="98" name="CustomShape 6"/>
          <p:cNvSpPr/>
          <p:nvPr/>
        </p:nvSpPr>
        <p:spPr>
          <a:xfrm>
            <a:off x="7500960" y="3571920"/>
            <a:ext cx="1143000" cy="214200"/>
          </a:xfrm>
          <a:prstGeom prst="rect">
            <a:avLst/>
          </a:prstGeom>
          <a:noFill/>
          <a:ln w="25560">
            <a:solidFill>
              <a:srgbClr val="FFC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99" name="Рисунок 13" descr="фонмилли.bmp"/>
          <p:cNvPicPr/>
          <p:nvPr/>
        </p:nvPicPr>
        <p:blipFill>
          <a:blip r:embed="rId2"/>
          <a:stretch/>
        </p:blipFill>
        <p:spPr>
          <a:xfrm>
            <a:off x="0" y="0"/>
            <a:ext cx="1928880" cy="3714840"/>
          </a:xfrm>
          <a:prstGeom prst="rect">
            <a:avLst/>
          </a:prstGeom>
          <a:ln w="0">
            <a:noFill/>
          </a:ln>
        </p:spPr>
      </p:pic>
      <p:pic>
        <p:nvPicPr>
          <p:cNvPr id="100" name="Рисунок 15" descr="подсказки.bmp"/>
          <p:cNvPicPr/>
          <p:nvPr/>
        </p:nvPicPr>
        <p:blipFill>
          <a:blip r:embed="rId3"/>
          <a:stretch/>
        </p:blipFill>
        <p:spPr>
          <a:xfrm>
            <a:off x="285840" y="285840"/>
            <a:ext cx="1704960" cy="3295440"/>
          </a:xfrm>
          <a:prstGeom prst="rect">
            <a:avLst/>
          </a:prstGeom>
          <a:ln w="0">
            <a:noFill/>
          </a:ln>
        </p:spPr>
      </p:pic>
      <p:sp>
        <p:nvSpPr>
          <p:cNvPr id="101" name="CustomShape 7"/>
          <p:cNvSpPr/>
          <p:nvPr/>
        </p:nvSpPr>
        <p:spPr>
          <a:xfrm>
            <a:off x="357120" y="5500800"/>
            <a:ext cx="3857760" cy="50004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 anchor="ctr">
            <a:noAutofit/>
          </a:bodyPr>
          <a:lstStyle/>
          <a:p>
            <a:pPr algn="ct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2400" b="0" u="sng" strike="noStrike" spc="-1" dirty="0">
                <a:solidFill>
                  <a:schemeClr val="bg1"/>
                </a:solidFill>
                <a:uFillTx/>
                <a:latin typeface="Arial"/>
              </a:rPr>
              <a:t>А. </a:t>
            </a:r>
            <a:r>
              <a:rPr lang="ru-RU" sz="2400" b="0" u="sng" strike="noStrike" spc="-1" dirty="0" smtClean="0">
                <a:solidFill>
                  <a:schemeClr val="bg1"/>
                </a:solidFill>
                <a:uFillTx/>
                <a:latin typeface="Arial"/>
              </a:rPr>
              <a:t>Координатор</a:t>
            </a:r>
            <a:endParaRPr lang="en-US" sz="2400" b="0" strike="noStrike" spc="-1" dirty="0">
              <a:solidFill>
                <a:schemeClr val="bg1"/>
              </a:solidFill>
              <a:latin typeface="Times New Roman"/>
            </a:endParaRPr>
          </a:p>
        </p:txBody>
      </p:sp>
      <p:sp>
        <p:nvSpPr>
          <p:cNvPr id="102" name="CustomShape 8"/>
          <p:cNvSpPr/>
          <p:nvPr/>
        </p:nvSpPr>
        <p:spPr>
          <a:xfrm>
            <a:off x="142920" y="5500800"/>
            <a:ext cx="1357200" cy="500040"/>
          </a:xfrm>
          <a:prstGeom prst="flowChartPreparation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03" name="CustomShape 9"/>
          <p:cNvSpPr/>
          <p:nvPr/>
        </p:nvSpPr>
        <p:spPr>
          <a:xfrm>
            <a:off x="3071880" y="5500800"/>
            <a:ext cx="1357200" cy="500040"/>
          </a:xfrm>
          <a:prstGeom prst="flowChartPreparation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04" name="CustomShape 10"/>
          <p:cNvSpPr/>
          <p:nvPr/>
        </p:nvSpPr>
        <p:spPr>
          <a:xfrm>
            <a:off x="571680" y="5500800"/>
            <a:ext cx="3500280" cy="500040"/>
          </a:xfrm>
          <a:prstGeom prst="flowChartPreparation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  <p:extLst>
      <p:ext uri="{BB962C8B-B14F-4D97-AF65-F5344CB8AC3E}">
        <p14:creationId xmlns:p14="http://schemas.microsoft.com/office/powerpoint/2010/main" val="19461166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TextShape 1"/>
          <p:cNvSpPr txBox="1"/>
          <p:nvPr/>
        </p:nvSpPr>
        <p:spPr>
          <a:xfrm>
            <a:off x="685800" y="4005000"/>
            <a:ext cx="7704000" cy="114300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2400" spc="-1" dirty="0">
                <a:solidFill>
                  <a:srgbClr val="FFFFFF"/>
                </a:solidFill>
              </a:rPr>
              <a:t>Р</a:t>
            </a:r>
            <a:r>
              <a:rPr lang="ru-RU" sz="2400" spc="-1" dirty="0" smtClean="0">
                <a:solidFill>
                  <a:srgbClr val="FFFFFF"/>
                </a:solidFill>
              </a:rPr>
              <a:t>азовое </a:t>
            </a:r>
            <a:r>
              <a:rPr lang="ru-RU" sz="2400" spc="-1" dirty="0">
                <a:solidFill>
                  <a:srgbClr val="FFFFFF"/>
                </a:solidFill>
              </a:rPr>
              <a:t>мероприятие, направленное на решение социально значимых задач, участниками</a:t>
            </a:r>
          </a:p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2400" spc="-1" dirty="0">
                <a:solidFill>
                  <a:srgbClr val="FFFFFF"/>
                </a:solidFill>
              </a:rPr>
              <a:t>которого являются добровольцы (волонтеры);</a:t>
            </a:r>
            <a:endParaRPr lang="en-US" sz="2400" b="0" strike="noStrike" spc="-1" dirty="0">
              <a:solidFill>
                <a:srgbClr val="FFFFFF"/>
              </a:solidFill>
              <a:latin typeface="Arial"/>
            </a:endParaRPr>
          </a:p>
        </p:txBody>
      </p:sp>
      <p:sp>
        <p:nvSpPr>
          <p:cNvPr id="154" name="TextShape 2"/>
          <p:cNvSpPr txBox="1"/>
          <p:nvPr/>
        </p:nvSpPr>
        <p:spPr>
          <a:xfrm>
            <a:off x="9324720" y="-360"/>
            <a:ext cx="215640" cy="36036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>
            <a:normAutofit fontScale="92500" lnSpcReduction="10000"/>
          </a:bodyPr>
          <a:lstStyle/>
          <a:p>
            <a:endParaRPr lang="en-US" sz="20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155" name="CustomShape 3"/>
          <p:cNvSpPr/>
          <p:nvPr/>
        </p:nvSpPr>
        <p:spPr>
          <a:xfrm>
            <a:off x="4714920" y="6223244"/>
            <a:ext cx="3714840" cy="50004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 anchor="ctr">
            <a:noAutofit/>
          </a:bodyPr>
          <a:lstStyle/>
          <a:p>
            <a:pPr algn="ct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 b="1" u="sng" spc="-1" dirty="0" smtClean="0">
                <a:solidFill>
                  <a:srgbClr val="0000FF"/>
                </a:solidFill>
                <a:latin typeface="Arial"/>
                <a:hlinkClick r:id="rId2" action="ppaction://hlinksldjump"/>
              </a:rPr>
              <a:t>D. </a:t>
            </a:r>
            <a:r>
              <a:rPr lang="ru-RU" sz="2400" b="1" u="sng" spc="-1" dirty="0" smtClean="0">
                <a:solidFill>
                  <a:srgbClr val="0000FF"/>
                </a:solidFill>
                <a:latin typeface="Arial"/>
                <a:hlinkClick r:id="rId2" action="ppaction://hlinksldjump"/>
              </a:rPr>
              <a:t>Акция</a:t>
            </a:r>
            <a:endParaRPr lang="en-US" sz="2400" b="1" strike="noStrike" spc="-1" dirty="0">
              <a:solidFill>
                <a:srgbClr val="0000FF"/>
              </a:solidFill>
              <a:latin typeface="Times New Roman"/>
            </a:endParaRPr>
          </a:p>
        </p:txBody>
      </p:sp>
      <p:sp>
        <p:nvSpPr>
          <p:cNvPr id="156" name="CustomShape 4"/>
          <p:cNvSpPr/>
          <p:nvPr/>
        </p:nvSpPr>
        <p:spPr>
          <a:xfrm>
            <a:off x="4714920" y="5500800"/>
            <a:ext cx="3714840" cy="50004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 anchor="ctr">
            <a:noAutofit/>
          </a:bodyPr>
          <a:lstStyle/>
          <a:p>
            <a:pPr algn="ct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2400" b="1" u="sng" strike="noStrike" spc="-1" dirty="0" smtClean="0">
                <a:solidFill>
                  <a:schemeClr val="bg1"/>
                </a:solidFill>
                <a:uFillTx/>
                <a:latin typeface="Arial"/>
                <a:hlinkClick r:id="rId3" action="ppaction://hlinksldjump"/>
              </a:rPr>
              <a:t>В. Парад</a:t>
            </a:r>
            <a:endParaRPr lang="en-US" sz="2400" b="1" strike="noStrike" spc="-1" dirty="0">
              <a:solidFill>
                <a:schemeClr val="bg1"/>
              </a:solidFill>
              <a:latin typeface="Times New Roman"/>
            </a:endParaRPr>
          </a:p>
        </p:txBody>
      </p:sp>
      <p:sp>
        <p:nvSpPr>
          <p:cNvPr id="157" name="CustomShape 5"/>
          <p:cNvSpPr/>
          <p:nvPr/>
        </p:nvSpPr>
        <p:spPr>
          <a:xfrm>
            <a:off x="357120" y="6215040"/>
            <a:ext cx="3714840" cy="50004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 anchor="ctr">
            <a:noAutofit/>
          </a:bodyPr>
          <a:lstStyle/>
          <a:p>
            <a:pPr algn="ct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2400" b="1" u="sng" strike="noStrike" spc="-1" dirty="0" smtClean="0">
                <a:solidFill>
                  <a:srgbClr val="0000FF"/>
                </a:solidFill>
                <a:uFillTx/>
                <a:latin typeface="Arial"/>
                <a:hlinkClick r:id="rId4" action="ppaction://hlinksldjump"/>
              </a:rPr>
              <a:t>С. </a:t>
            </a:r>
            <a:r>
              <a:rPr lang="ru-RU" sz="2400" b="1" u="sng" spc="-1" dirty="0" smtClean="0">
                <a:solidFill>
                  <a:srgbClr val="0000FF"/>
                </a:solidFill>
                <a:latin typeface="Arial"/>
                <a:hlinkClick r:id="rId4" action="ppaction://hlinksldjump"/>
              </a:rPr>
              <a:t>Митинг</a:t>
            </a:r>
            <a:endParaRPr lang="en-US" sz="2400" b="1" strike="noStrike" spc="-1" dirty="0">
              <a:solidFill>
                <a:srgbClr val="0000FF"/>
              </a:solidFill>
              <a:latin typeface="Times New Roman"/>
            </a:endParaRPr>
          </a:p>
        </p:txBody>
      </p:sp>
      <p:sp>
        <p:nvSpPr>
          <p:cNvPr id="158" name="CustomShape 6"/>
          <p:cNvSpPr/>
          <p:nvPr/>
        </p:nvSpPr>
        <p:spPr>
          <a:xfrm>
            <a:off x="7451640" y="3313080"/>
            <a:ext cx="1143000" cy="214200"/>
          </a:xfrm>
          <a:prstGeom prst="rect">
            <a:avLst/>
          </a:prstGeom>
          <a:noFill/>
          <a:ln w="25560">
            <a:solidFill>
              <a:srgbClr val="FFC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159" name="Рисунок 13" descr="фонмилли.bmp"/>
          <p:cNvPicPr/>
          <p:nvPr/>
        </p:nvPicPr>
        <p:blipFill>
          <a:blip r:embed="rId5"/>
          <a:stretch/>
        </p:blipFill>
        <p:spPr>
          <a:xfrm>
            <a:off x="0" y="0"/>
            <a:ext cx="1928880" cy="3714840"/>
          </a:xfrm>
          <a:prstGeom prst="rect">
            <a:avLst/>
          </a:prstGeom>
          <a:ln w="0">
            <a:noFill/>
          </a:ln>
        </p:spPr>
      </p:pic>
      <p:pic>
        <p:nvPicPr>
          <p:cNvPr id="160" name="Рисунок 15" descr="подсказки.bmp"/>
          <p:cNvPicPr/>
          <p:nvPr/>
        </p:nvPicPr>
        <p:blipFill>
          <a:blip r:embed="rId6"/>
          <a:stretch/>
        </p:blipFill>
        <p:spPr>
          <a:xfrm>
            <a:off x="285840" y="285840"/>
            <a:ext cx="1704960" cy="3295440"/>
          </a:xfrm>
          <a:prstGeom prst="rect">
            <a:avLst/>
          </a:prstGeom>
          <a:ln w="0">
            <a:noFill/>
          </a:ln>
        </p:spPr>
      </p:pic>
      <p:sp>
        <p:nvSpPr>
          <p:cNvPr id="161" name="CustomShape 7"/>
          <p:cNvSpPr/>
          <p:nvPr/>
        </p:nvSpPr>
        <p:spPr>
          <a:xfrm>
            <a:off x="357120" y="5500800"/>
            <a:ext cx="3857760" cy="50004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 anchor="ctr">
            <a:noAutofit/>
          </a:bodyPr>
          <a:lstStyle/>
          <a:p>
            <a:pPr algn="ct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2400" b="1" u="sng" strike="noStrike" spc="-1" dirty="0" smtClean="0">
                <a:solidFill>
                  <a:schemeClr val="bg1"/>
                </a:solidFill>
                <a:uFillTx/>
                <a:latin typeface="Arial"/>
                <a:hlinkClick r:id="rId7" action="ppaction://hlinksldjump"/>
              </a:rPr>
              <a:t>А. Фестиваль</a:t>
            </a:r>
            <a:endParaRPr lang="en-US" sz="2400" b="1" strike="noStrike" spc="-1" dirty="0">
              <a:solidFill>
                <a:schemeClr val="bg1"/>
              </a:solidFill>
              <a:latin typeface="Times New Roman"/>
            </a:endParaRPr>
          </a:p>
        </p:txBody>
      </p:sp>
      <p:sp>
        <p:nvSpPr>
          <p:cNvPr id="162" name="CustomShape 8"/>
          <p:cNvSpPr/>
          <p:nvPr/>
        </p:nvSpPr>
        <p:spPr>
          <a:xfrm>
            <a:off x="142920" y="5500800"/>
            <a:ext cx="1357200" cy="500040"/>
          </a:xfrm>
          <a:prstGeom prst="flowChartPreparation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63" name="CustomShape 9"/>
          <p:cNvSpPr/>
          <p:nvPr/>
        </p:nvSpPr>
        <p:spPr>
          <a:xfrm>
            <a:off x="3071880" y="5500800"/>
            <a:ext cx="1357200" cy="500040"/>
          </a:xfrm>
          <a:prstGeom prst="flowChartPreparation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64" name="CustomShape 10"/>
          <p:cNvSpPr/>
          <p:nvPr/>
        </p:nvSpPr>
        <p:spPr>
          <a:xfrm>
            <a:off x="571680" y="5500800"/>
            <a:ext cx="3500280" cy="500040"/>
          </a:xfrm>
          <a:prstGeom prst="flowChartPreparation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 nodeType="clickEffect">
                      <p:stCondLst>
                        <p:cond delay="indefinite"/>
                      </p:stCondLst>
                      <p:childTnLst>
                        <p:par>
                          <p:cTn id="4" fill="hold" nodeType="withEffect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7" dur="2000"/>
                                        <p:tgtEl>
                                          <p:spTgt spid="1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Effect">
                      <p:stCondLst>
                        <p:cond delay="indefinite"/>
                      </p:stCondLst>
                      <p:childTnLst>
                        <p:par>
                          <p:cTn id="9" fill="hold" nodeType="withEffect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12" dur="2000"/>
                                        <p:tgtEl>
                                          <p:spTgt spid="1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Effect">
                      <p:stCondLst>
                        <p:cond delay="indefinite"/>
                      </p:stCondLst>
                      <p:childTnLst>
                        <p:par>
                          <p:cTn id="14" fill="hold" nodeType="withEffect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17" dur="2000"/>
                                        <p:tgtEl>
                                          <p:spTgt spid="1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Effect">
                      <p:stCondLst>
                        <p:cond delay="indefinite"/>
                      </p:stCondLst>
                      <p:childTnLst>
                        <p:par>
                          <p:cTn id="19" fill="hold" nodeType="withEffect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22" dur="2000"/>
                                        <p:tgtEl>
                                          <p:spTgt spid="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TextShape 1"/>
          <p:cNvSpPr txBox="1"/>
          <p:nvPr/>
        </p:nvSpPr>
        <p:spPr>
          <a:xfrm>
            <a:off x="685800" y="4005000"/>
            <a:ext cx="7704000" cy="114300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2400" spc="-1" dirty="0">
                <a:solidFill>
                  <a:srgbClr val="FFFFFF"/>
                </a:solidFill>
              </a:rPr>
              <a:t>Р</a:t>
            </a:r>
            <a:r>
              <a:rPr lang="ru-RU" sz="2400" spc="-1" dirty="0" smtClean="0">
                <a:solidFill>
                  <a:srgbClr val="FFFFFF"/>
                </a:solidFill>
              </a:rPr>
              <a:t>азовое </a:t>
            </a:r>
            <a:r>
              <a:rPr lang="ru-RU" sz="2400" spc="-1" dirty="0">
                <a:solidFill>
                  <a:srgbClr val="FFFFFF"/>
                </a:solidFill>
              </a:rPr>
              <a:t>мероприятие, направленное на решение социально значимых задач, участниками</a:t>
            </a:r>
          </a:p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2400" spc="-1" dirty="0">
                <a:solidFill>
                  <a:srgbClr val="FFFFFF"/>
                </a:solidFill>
              </a:rPr>
              <a:t>которого являются добровольцы (волонтеры);</a:t>
            </a:r>
            <a:endParaRPr lang="en-US" sz="2400" b="0" strike="noStrike" spc="-1" dirty="0">
              <a:solidFill>
                <a:srgbClr val="FFFFFF"/>
              </a:solidFill>
              <a:latin typeface="Arial"/>
            </a:endParaRPr>
          </a:p>
        </p:txBody>
      </p:sp>
      <p:sp>
        <p:nvSpPr>
          <p:cNvPr id="154" name="TextShape 2"/>
          <p:cNvSpPr txBox="1"/>
          <p:nvPr/>
        </p:nvSpPr>
        <p:spPr>
          <a:xfrm>
            <a:off x="9324720" y="-360"/>
            <a:ext cx="215640" cy="36036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>
            <a:normAutofit fontScale="92500" lnSpcReduction="10000"/>
          </a:bodyPr>
          <a:lstStyle/>
          <a:p>
            <a:endParaRPr lang="en-US" sz="20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155" name="CustomShape 3"/>
          <p:cNvSpPr/>
          <p:nvPr/>
        </p:nvSpPr>
        <p:spPr>
          <a:xfrm>
            <a:off x="5072040" y="6215040"/>
            <a:ext cx="3714840" cy="50004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 anchor="ctr">
            <a:noAutofit/>
          </a:bodyPr>
          <a:lstStyle/>
          <a:p>
            <a:pPr algn="ct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 b="1" u="sng" spc="-1" dirty="0" smtClean="0">
                <a:solidFill>
                  <a:schemeClr val="bg1"/>
                </a:solidFill>
                <a:latin typeface="Arial"/>
              </a:rPr>
              <a:t>D. </a:t>
            </a:r>
            <a:r>
              <a:rPr lang="ru-RU" sz="2400" b="1" u="sng" spc="-1" dirty="0" smtClean="0">
                <a:solidFill>
                  <a:schemeClr val="bg1"/>
                </a:solidFill>
                <a:latin typeface="Arial"/>
              </a:rPr>
              <a:t>Акция</a:t>
            </a:r>
            <a:endParaRPr lang="en-US" sz="2400" b="1" strike="noStrike" spc="-1" dirty="0">
              <a:solidFill>
                <a:schemeClr val="bg1"/>
              </a:solidFill>
              <a:latin typeface="Times New Roman"/>
            </a:endParaRPr>
          </a:p>
        </p:txBody>
      </p:sp>
      <p:sp>
        <p:nvSpPr>
          <p:cNvPr id="156" name="CustomShape 4"/>
          <p:cNvSpPr/>
          <p:nvPr/>
        </p:nvSpPr>
        <p:spPr>
          <a:xfrm>
            <a:off x="4714920" y="5500800"/>
            <a:ext cx="3714840" cy="50004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 anchor="ctr">
            <a:noAutofit/>
          </a:bodyPr>
          <a:lstStyle/>
          <a:p>
            <a:pPr algn="ct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2400" b="1" u="sng" strike="noStrike" spc="-1" dirty="0" smtClean="0">
                <a:solidFill>
                  <a:schemeClr val="bg1"/>
                </a:solidFill>
                <a:uFillTx/>
                <a:latin typeface="Arial"/>
              </a:rPr>
              <a:t>В. Парад</a:t>
            </a:r>
            <a:endParaRPr lang="en-US" sz="2400" b="1" strike="noStrike" spc="-1" dirty="0">
              <a:solidFill>
                <a:schemeClr val="bg1"/>
              </a:solidFill>
              <a:latin typeface="Times New Roman"/>
            </a:endParaRPr>
          </a:p>
        </p:txBody>
      </p:sp>
      <p:sp>
        <p:nvSpPr>
          <p:cNvPr id="157" name="CustomShape 5"/>
          <p:cNvSpPr/>
          <p:nvPr/>
        </p:nvSpPr>
        <p:spPr>
          <a:xfrm>
            <a:off x="357120" y="6215040"/>
            <a:ext cx="3714840" cy="50004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 anchor="ctr">
            <a:noAutofit/>
          </a:bodyPr>
          <a:lstStyle/>
          <a:p>
            <a:pPr algn="ct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2400" b="1" u="sng" strike="noStrike" spc="-1" dirty="0" smtClean="0">
                <a:solidFill>
                  <a:schemeClr val="bg1"/>
                </a:solidFill>
                <a:uFillTx/>
                <a:latin typeface="Arial"/>
              </a:rPr>
              <a:t>С. </a:t>
            </a:r>
            <a:r>
              <a:rPr lang="ru-RU" sz="2400" b="1" u="sng" spc="-1" dirty="0" smtClean="0">
                <a:solidFill>
                  <a:schemeClr val="bg1"/>
                </a:solidFill>
                <a:latin typeface="Arial"/>
              </a:rPr>
              <a:t>Митинг</a:t>
            </a:r>
            <a:endParaRPr lang="en-US" sz="2400" b="1" strike="noStrike" spc="-1" dirty="0">
              <a:solidFill>
                <a:schemeClr val="bg1"/>
              </a:solidFill>
              <a:latin typeface="Times New Roman"/>
            </a:endParaRPr>
          </a:p>
        </p:txBody>
      </p:sp>
      <p:sp>
        <p:nvSpPr>
          <p:cNvPr id="158" name="CustomShape 6"/>
          <p:cNvSpPr/>
          <p:nvPr/>
        </p:nvSpPr>
        <p:spPr>
          <a:xfrm>
            <a:off x="7451640" y="3313080"/>
            <a:ext cx="1143000" cy="214200"/>
          </a:xfrm>
          <a:prstGeom prst="rect">
            <a:avLst/>
          </a:prstGeom>
          <a:noFill/>
          <a:ln w="25560">
            <a:solidFill>
              <a:srgbClr val="FFC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159" name="Рисунок 13" descr="фонмилли.bmp"/>
          <p:cNvPicPr/>
          <p:nvPr/>
        </p:nvPicPr>
        <p:blipFill>
          <a:blip r:embed="rId2"/>
          <a:stretch/>
        </p:blipFill>
        <p:spPr>
          <a:xfrm>
            <a:off x="0" y="0"/>
            <a:ext cx="1928880" cy="3714840"/>
          </a:xfrm>
          <a:prstGeom prst="rect">
            <a:avLst/>
          </a:prstGeom>
          <a:ln w="0">
            <a:noFill/>
          </a:ln>
        </p:spPr>
      </p:pic>
      <p:pic>
        <p:nvPicPr>
          <p:cNvPr id="160" name="Рисунок 15" descr="подсказки.bmp"/>
          <p:cNvPicPr/>
          <p:nvPr/>
        </p:nvPicPr>
        <p:blipFill>
          <a:blip r:embed="rId3"/>
          <a:stretch/>
        </p:blipFill>
        <p:spPr>
          <a:xfrm>
            <a:off x="285840" y="285840"/>
            <a:ext cx="1704960" cy="3295440"/>
          </a:xfrm>
          <a:prstGeom prst="rect">
            <a:avLst/>
          </a:prstGeom>
          <a:ln w="0">
            <a:noFill/>
          </a:ln>
        </p:spPr>
      </p:pic>
      <p:sp>
        <p:nvSpPr>
          <p:cNvPr id="161" name="CustomShape 7"/>
          <p:cNvSpPr/>
          <p:nvPr/>
        </p:nvSpPr>
        <p:spPr>
          <a:xfrm>
            <a:off x="357120" y="5500800"/>
            <a:ext cx="3857760" cy="50004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 anchor="ctr">
            <a:noAutofit/>
          </a:bodyPr>
          <a:lstStyle/>
          <a:p>
            <a:pPr algn="ct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2400" b="1" u="sng" strike="noStrike" spc="-1" dirty="0" smtClean="0">
                <a:solidFill>
                  <a:srgbClr val="FF0000"/>
                </a:solidFill>
                <a:uFillTx/>
                <a:latin typeface="Arial"/>
              </a:rPr>
              <a:t>А. Фестиваль</a:t>
            </a:r>
            <a:endParaRPr lang="en-US" sz="2400" b="1" strike="noStrike" spc="-1" dirty="0">
              <a:solidFill>
                <a:srgbClr val="FF0000"/>
              </a:solidFill>
              <a:latin typeface="Times New Roman"/>
            </a:endParaRPr>
          </a:p>
        </p:txBody>
      </p:sp>
      <p:sp>
        <p:nvSpPr>
          <p:cNvPr id="162" name="CustomShape 8"/>
          <p:cNvSpPr/>
          <p:nvPr/>
        </p:nvSpPr>
        <p:spPr>
          <a:xfrm>
            <a:off x="142920" y="5500800"/>
            <a:ext cx="1357200" cy="500040"/>
          </a:xfrm>
          <a:prstGeom prst="flowChartPreparation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63" name="CustomShape 9"/>
          <p:cNvSpPr/>
          <p:nvPr/>
        </p:nvSpPr>
        <p:spPr>
          <a:xfrm>
            <a:off x="3071880" y="5500800"/>
            <a:ext cx="1357200" cy="500040"/>
          </a:xfrm>
          <a:prstGeom prst="flowChartPreparation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64" name="CustomShape 10"/>
          <p:cNvSpPr/>
          <p:nvPr/>
        </p:nvSpPr>
        <p:spPr>
          <a:xfrm>
            <a:off x="571680" y="5500800"/>
            <a:ext cx="3500280" cy="500040"/>
          </a:xfrm>
          <a:prstGeom prst="flowChartPreparation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  <p:extLst>
      <p:ext uri="{BB962C8B-B14F-4D97-AF65-F5344CB8AC3E}">
        <p14:creationId xmlns:p14="http://schemas.microsoft.com/office/powerpoint/2010/main" val="10721823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TextShape 1"/>
          <p:cNvSpPr txBox="1"/>
          <p:nvPr/>
        </p:nvSpPr>
        <p:spPr>
          <a:xfrm>
            <a:off x="685800" y="4005000"/>
            <a:ext cx="7704000" cy="114300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2400" spc="-1" dirty="0">
                <a:solidFill>
                  <a:srgbClr val="FFFFFF"/>
                </a:solidFill>
              </a:rPr>
              <a:t>Р</a:t>
            </a:r>
            <a:r>
              <a:rPr lang="ru-RU" sz="2400" spc="-1" dirty="0" smtClean="0">
                <a:solidFill>
                  <a:srgbClr val="FFFFFF"/>
                </a:solidFill>
              </a:rPr>
              <a:t>азовое </a:t>
            </a:r>
            <a:r>
              <a:rPr lang="ru-RU" sz="2400" spc="-1" dirty="0">
                <a:solidFill>
                  <a:srgbClr val="FFFFFF"/>
                </a:solidFill>
              </a:rPr>
              <a:t>мероприятие, направленное на решение социально значимых задач, участниками</a:t>
            </a:r>
          </a:p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2400" spc="-1" dirty="0">
                <a:solidFill>
                  <a:srgbClr val="FFFFFF"/>
                </a:solidFill>
              </a:rPr>
              <a:t>которого являются добровольцы (волонтеры);</a:t>
            </a:r>
            <a:endParaRPr lang="en-US" sz="2400" b="0" strike="noStrike" spc="-1" dirty="0">
              <a:solidFill>
                <a:srgbClr val="FFFFFF"/>
              </a:solidFill>
              <a:latin typeface="Arial"/>
            </a:endParaRPr>
          </a:p>
        </p:txBody>
      </p:sp>
      <p:sp>
        <p:nvSpPr>
          <p:cNvPr id="154" name="TextShape 2"/>
          <p:cNvSpPr txBox="1"/>
          <p:nvPr/>
        </p:nvSpPr>
        <p:spPr>
          <a:xfrm>
            <a:off x="9324720" y="-360"/>
            <a:ext cx="215640" cy="36036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>
            <a:normAutofit fontScale="92500" lnSpcReduction="10000"/>
          </a:bodyPr>
          <a:lstStyle/>
          <a:p>
            <a:endParaRPr lang="en-US" sz="20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155" name="CustomShape 3"/>
          <p:cNvSpPr/>
          <p:nvPr/>
        </p:nvSpPr>
        <p:spPr>
          <a:xfrm>
            <a:off x="5072040" y="6215040"/>
            <a:ext cx="3714840" cy="50004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 anchor="ctr">
            <a:noAutofit/>
          </a:bodyPr>
          <a:lstStyle/>
          <a:p>
            <a:pPr algn="ct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 b="1" u="sng" spc="-1" dirty="0" smtClean="0">
                <a:solidFill>
                  <a:schemeClr val="bg1"/>
                </a:solidFill>
                <a:latin typeface="Arial"/>
              </a:rPr>
              <a:t>D. </a:t>
            </a:r>
            <a:r>
              <a:rPr lang="ru-RU" sz="2400" b="1" u="sng" spc="-1" dirty="0" smtClean="0">
                <a:solidFill>
                  <a:schemeClr val="bg1"/>
                </a:solidFill>
                <a:latin typeface="Arial"/>
              </a:rPr>
              <a:t>Акция</a:t>
            </a:r>
            <a:endParaRPr lang="en-US" sz="2400" b="1" strike="noStrike" spc="-1" dirty="0">
              <a:solidFill>
                <a:schemeClr val="bg1"/>
              </a:solidFill>
              <a:latin typeface="Times New Roman"/>
            </a:endParaRPr>
          </a:p>
        </p:txBody>
      </p:sp>
      <p:sp>
        <p:nvSpPr>
          <p:cNvPr id="156" name="CustomShape 4"/>
          <p:cNvSpPr/>
          <p:nvPr/>
        </p:nvSpPr>
        <p:spPr>
          <a:xfrm>
            <a:off x="4714920" y="5500800"/>
            <a:ext cx="3714840" cy="50004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 anchor="ctr">
            <a:noAutofit/>
          </a:bodyPr>
          <a:lstStyle/>
          <a:p>
            <a:pPr algn="ct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2400" b="1" u="sng" strike="noStrike" spc="-1" dirty="0" smtClean="0">
                <a:solidFill>
                  <a:srgbClr val="FF0000"/>
                </a:solidFill>
                <a:uFillTx/>
                <a:latin typeface="Arial"/>
              </a:rPr>
              <a:t>В. Парад</a:t>
            </a:r>
            <a:endParaRPr lang="en-US" sz="2400" b="1" strike="noStrike" spc="-1" dirty="0">
              <a:solidFill>
                <a:srgbClr val="FF0000"/>
              </a:solidFill>
              <a:latin typeface="Times New Roman"/>
            </a:endParaRPr>
          </a:p>
        </p:txBody>
      </p:sp>
      <p:sp>
        <p:nvSpPr>
          <p:cNvPr id="157" name="CustomShape 5"/>
          <p:cNvSpPr/>
          <p:nvPr/>
        </p:nvSpPr>
        <p:spPr>
          <a:xfrm>
            <a:off x="357120" y="6215040"/>
            <a:ext cx="3714840" cy="50004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 anchor="ctr">
            <a:noAutofit/>
          </a:bodyPr>
          <a:lstStyle/>
          <a:p>
            <a:pPr algn="ct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2400" b="1" u="sng" strike="noStrike" spc="-1" dirty="0" smtClean="0">
                <a:solidFill>
                  <a:schemeClr val="bg1"/>
                </a:solidFill>
                <a:uFillTx/>
                <a:latin typeface="Arial"/>
              </a:rPr>
              <a:t>С. </a:t>
            </a:r>
            <a:r>
              <a:rPr lang="ru-RU" sz="2400" b="1" u="sng" spc="-1" dirty="0" smtClean="0">
                <a:solidFill>
                  <a:schemeClr val="bg1"/>
                </a:solidFill>
                <a:latin typeface="Arial"/>
              </a:rPr>
              <a:t>Митинг</a:t>
            </a:r>
            <a:endParaRPr lang="en-US" sz="2400" b="1" strike="noStrike" spc="-1" dirty="0">
              <a:solidFill>
                <a:schemeClr val="bg1"/>
              </a:solidFill>
              <a:latin typeface="Times New Roman"/>
            </a:endParaRPr>
          </a:p>
        </p:txBody>
      </p:sp>
      <p:sp>
        <p:nvSpPr>
          <p:cNvPr id="158" name="CustomShape 6"/>
          <p:cNvSpPr/>
          <p:nvPr/>
        </p:nvSpPr>
        <p:spPr>
          <a:xfrm>
            <a:off x="7451640" y="3313080"/>
            <a:ext cx="1143000" cy="214200"/>
          </a:xfrm>
          <a:prstGeom prst="rect">
            <a:avLst/>
          </a:prstGeom>
          <a:noFill/>
          <a:ln w="25560">
            <a:solidFill>
              <a:srgbClr val="FFC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159" name="Рисунок 13" descr="фонмилли.bmp"/>
          <p:cNvPicPr/>
          <p:nvPr/>
        </p:nvPicPr>
        <p:blipFill>
          <a:blip r:embed="rId2"/>
          <a:stretch/>
        </p:blipFill>
        <p:spPr>
          <a:xfrm>
            <a:off x="0" y="0"/>
            <a:ext cx="1928880" cy="3714840"/>
          </a:xfrm>
          <a:prstGeom prst="rect">
            <a:avLst/>
          </a:prstGeom>
          <a:ln w="0">
            <a:noFill/>
          </a:ln>
        </p:spPr>
      </p:pic>
      <p:pic>
        <p:nvPicPr>
          <p:cNvPr id="160" name="Рисунок 15" descr="подсказки.bmp"/>
          <p:cNvPicPr/>
          <p:nvPr/>
        </p:nvPicPr>
        <p:blipFill>
          <a:blip r:embed="rId3"/>
          <a:stretch/>
        </p:blipFill>
        <p:spPr>
          <a:xfrm>
            <a:off x="285840" y="285840"/>
            <a:ext cx="1704960" cy="3295440"/>
          </a:xfrm>
          <a:prstGeom prst="rect">
            <a:avLst/>
          </a:prstGeom>
          <a:ln w="0">
            <a:noFill/>
          </a:ln>
        </p:spPr>
      </p:pic>
      <p:sp>
        <p:nvSpPr>
          <p:cNvPr id="161" name="CustomShape 7"/>
          <p:cNvSpPr/>
          <p:nvPr/>
        </p:nvSpPr>
        <p:spPr>
          <a:xfrm>
            <a:off x="357120" y="5500800"/>
            <a:ext cx="3857760" cy="50004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 anchor="ctr">
            <a:noAutofit/>
          </a:bodyPr>
          <a:lstStyle/>
          <a:p>
            <a:pPr algn="ct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2400" b="1" u="sng" strike="noStrike" spc="-1" dirty="0" smtClean="0">
                <a:solidFill>
                  <a:schemeClr val="bg1"/>
                </a:solidFill>
                <a:uFillTx/>
                <a:latin typeface="Arial"/>
              </a:rPr>
              <a:t>А. Фестиваль</a:t>
            </a:r>
            <a:endParaRPr lang="en-US" sz="2400" b="1" strike="noStrike" spc="-1" dirty="0">
              <a:solidFill>
                <a:schemeClr val="bg1"/>
              </a:solidFill>
              <a:latin typeface="Times New Roman"/>
            </a:endParaRPr>
          </a:p>
        </p:txBody>
      </p:sp>
      <p:sp>
        <p:nvSpPr>
          <p:cNvPr id="162" name="CustomShape 8"/>
          <p:cNvSpPr/>
          <p:nvPr/>
        </p:nvSpPr>
        <p:spPr>
          <a:xfrm>
            <a:off x="142920" y="5500800"/>
            <a:ext cx="1357200" cy="500040"/>
          </a:xfrm>
          <a:prstGeom prst="flowChartPreparation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63" name="CustomShape 9"/>
          <p:cNvSpPr/>
          <p:nvPr/>
        </p:nvSpPr>
        <p:spPr>
          <a:xfrm>
            <a:off x="3071880" y="5500800"/>
            <a:ext cx="1357200" cy="500040"/>
          </a:xfrm>
          <a:prstGeom prst="flowChartPreparation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64" name="CustomShape 10"/>
          <p:cNvSpPr/>
          <p:nvPr/>
        </p:nvSpPr>
        <p:spPr>
          <a:xfrm>
            <a:off x="571680" y="5500800"/>
            <a:ext cx="3500280" cy="500040"/>
          </a:xfrm>
          <a:prstGeom prst="flowChartPreparation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  <p:extLst>
      <p:ext uri="{BB962C8B-B14F-4D97-AF65-F5344CB8AC3E}">
        <p14:creationId xmlns:p14="http://schemas.microsoft.com/office/powerpoint/2010/main" val="22432842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785</TotalTime>
  <Words>460</Words>
  <Application>Microsoft Office PowerPoint</Application>
  <PresentationFormat>Экран (4:3)</PresentationFormat>
  <Paragraphs>91</Paragraphs>
  <Slides>17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17</vt:i4>
      </vt:variant>
    </vt:vector>
  </HeadingPairs>
  <TitlesOfParts>
    <vt:vector size="23" baseType="lpstr">
      <vt:lpstr>Arial</vt:lpstr>
      <vt:lpstr>DejaVu Sans</vt:lpstr>
      <vt:lpstr>Times New Roman</vt:lpstr>
      <vt:lpstr>Wingdings</vt:lpstr>
      <vt:lpstr>Office Theme</vt:lpstr>
      <vt:lpstr>Office Theme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User</dc:creator>
  <dc:description/>
  <cp:lastModifiedBy>Пользователь</cp:lastModifiedBy>
  <cp:revision>72</cp:revision>
  <dcterms:modified xsi:type="dcterms:W3CDTF">2023-04-26T20:16:23Z</dcterms:modified>
  <dc:language>en-US</dc:language>
</cp:coreProperties>
</file>